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  <p:sldMasterId id="2147483661" r:id="rId2"/>
  </p:sldMasterIdLst>
  <p:notesMasterIdLst>
    <p:notesMasterId r:id="rId55"/>
  </p:notesMasterIdLst>
  <p:sldIdLst>
    <p:sldId id="256" r:id="rId3"/>
    <p:sldId id="288" r:id="rId4"/>
    <p:sldId id="291" r:id="rId5"/>
    <p:sldId id="257" r:id="rId6"/>
    <p:sldId id="290" r:id="rId7"/>
    <p:sldId id="261" r:id="rId8"/>
    <p:sldId id="262" r:id="rId9"/>
    <p:sldId id="263" r:id="rId10"/>
    <p:sldId id="264" r:id="rId11"/>
    <p:sldId id="289" r:id="rId12"/>
    <p:sldId id="293" r:id="rId13"/>
    <p:sldId id="294" r:id="rId14"/>
    <p:sldId id="260" r:id="rId15"/>
    <p:sldId id="295" r:id="rId16"/>
    <p:sldId id="296" r:id="rId17"/>
    <p:sldId id="292" r:id="rId18"/>
    <p:sldId id="301" r:id="rId19"/>
    <p:sldId id="298" r:id="rId20"/>
    <p:sldId id="299" r:id="rId21"/>
    <p:sldId id="300" r:id="rId22"/>
    <p:sldId id="297" r:id="rId23"/>
    <p:sldId id="306" r:id="rId24"/>
    <p:sldId id="258" r:id="rId25"/>
    <p:sldId id="259" r:id="rId26"/>
    <p:sldId id="307" r:id="rId27"/>
    <p:sldId id="302" r:id="rId28"/>
    <p:sldId id="303" r:id="rId29"/>
    <p:sldId id="304" r:id="rId30"/>
    <p:sldId id="305" r:id="rId31"/>
    <p:sldId id="281" r:id="rId32"/>
    <p:sldId id="265" r:id="rId33"/>
    <p:sldId id="266" r:id="rId34"/>
    <p:sldId id="267" r:id="rId35"/>
    <p:sldId id="268" r:id="rId36"/>
    <p:sldId id="269" r:id="rId37"/>
    <p:sldId id="270" r:id="rId38"/>
    <p:sldId id="271" r:id="rId39"/>
    <p:sldId id="272" r:id="rId40"/>
    <p:sldId id="273" r:id="rId41"/>
    <p:sldId id="274" r:id="rId42"/>
    <p:sldId id="275" r:id="rId43"/>
    <p:sldId id="276" r:id="rId44"/>
    <p:sldId id="277" r:id="rId45"/>
    <p:sldId id="278" r:id="rId46"/>
    <p:sldId id="279" r:id="rId47"/>
    <p:sldId id="280" r:id="rId48"/>
    <p:sldId id="282" r:id="rId49"/>
    <p:sldId id="283" r:id="rId50"/>
    <p:sldId id="284" r:id="rId51"/>
    <p:sldId id="285" r:id="rId52"/>
    <p:sldId id="286" r:id="rId53"/>
    <p:sldId id="287" r:id="rId54"/>
  </p:sldIdLst>
  <p:sldSz cx="9144000" cy="6858000" type="screen4x3"/>
  <p:notesSz cx="7010400" cy="9296400"/>
  <p:embeddedFontLst>
    <p:embeddedFont>
      <p:font typeface="Verdana" panose="020B0604030504040204" pitchFamily="34" charset="0"/>
      <p:regular r:id="rId56"/>
      <p:bold r:id="rId57"/>
      <p:italic r:id="rId58"/>
      <p:boldItalic r:id="rId59"/>
    </p:embeddedFont>
    <p:embeddedFont>
      <p:font typeface="Helvetica Neue" panose="020B0604020202020204" charset="0"/>
      <p:regular r:id="rId60"/>
      <p:bold r:id="rId61"/>
      <p:italic r:id="rId62"/>
      <p:boldItalic r:id="rId6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7" d="100"/>
          <a:sy n="87" d="100"/>
        </p:scale>
        <p:origin x="149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notesMaster" Target="notesMasters/notesMaster1.xml"/><Relationship Id="rId63" Type="http://schemas.openxmlformats.org/officeDocument/2006/relationships/font" Target="fonts/font8.fntdata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font" Target="fonts/font3.fntdata"/><Relationship Id="rId66" Type="http://schemas.openxmlformats.org/officeDocument/2006/relationships/theme" Target="theme/theme1.xml"/><Relationship Id="rId5" Type="http://schemas.openxmlformats.org/officeDocument/2006/relationships/slide" Target="slides/slide3.xml"/><Relationship Id="rId61" Type="http://schemas.openxmlformats.org/officeDocument/2006/relationships/font" Target="fonts/font6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font" Target="fonts/font1.fntdata"/><Relationship Id="rId64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font" Target="fonts/font4.fntdata"/><Relationship Id="rId67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font" Target="fonts/font2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font" Target="fonts/font5.fntdata"/><Relationship Id="rId65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036887" cy="463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455612" marR="0" lvl="1" indent="158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912812" marR="0" lvl="2" indent="158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370012" marR="0" lvl="3" indent="158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1827211" marR="0" lvl="4" indent="158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284412" marR="0" lvl="5" indent="158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3198812" marR="0" lvl="6" indent="158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4570412" marR="0" lvl="7" indent="158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6399212" marR="0" lvl="8" indent="158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973512" y="0"/>
            <a:ext cx="3036887" cy="463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455612" marR="0" lvl="1" indent="158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912812" marR="0" lvl="2" indent="158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370012" marR="0" lvl="3" indent="158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1827211" marR="0" lvl="4" indent="158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284412" marR="0" lvl="5" indent="158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3198812" marR="0" lvl="6" indent="158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4570412" marR="0" lvl="7" indent="158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6399212" marR="0" lvl="8" indent="158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181100" y="698500"/>
            <a:ext cx="4649787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935037" y="4416425"/>
            <a:ext cx="5140325" cy="4181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832850"/>
            <a:ext cx="3036887" cy="463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455612" marR="0" lvl="1" indent="158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912812" marR="0" lvl="2" indent="158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370012" marR="0" lvl="3" indent="158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1827211" marR="0" lvl="4" indent="158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284412" marR="0" lvl="5" indent="158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3198812" marR="0" lvl="6" indent="158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4570412" marR="0" lvl="7" indent="158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6399212" marR="0" lvl="8" indent="158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973512" y="8832850"/>
            <a:ext cx="3036887" cy="463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75" rIns="93150" bIns="4657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36017707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4:notes"/>
          <p:cNvSpPr txBox="1">
            <a:spLocks noGrp="1"/>
          </p:cNvSpPr>
          <p:nvPr>
            <p:ph type="body" idx="1"/>
          </p:nvPr>
        </p:nvSpPr>
        <p:spPr>
          <a:xfrm>
            <a:off x="935037" y="4416425"/>
            <a:ext cx="5140325" cy="41814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8500"/>
            <a:ext cx="4649787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41312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7:notes"/>
          <p:cNvSpPr txBox="1">
            <a:spLocks noGrp="1"/>
          </p:cNvSpPr>
          <p:nvPr>
            <p:ph type="body" idx="1"/>
          </p:nvPr>
        </p:nvSpPr>
        <p:spPr>
          <a:xfrm>
            <a:off x="935037" y="4416425"/>
            <a:ext cx="5140325" cy="41814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8500"/>
            <a:ext cx="4649788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464787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7:notes"/>
          <p:cNvSpPr txBox="1">
            <a:spLocks noGrp="1"/>
          </p:cNvSpPr>
          <p:nvPr>
            <p:ph type="body" idx="1"/>
          </p:nvPr>
        </p:nvSpPr>
        <p:spPr>
          <a:xfrm>
            <a:off x="935037" y="4416425"/>
            <a:ext cx="5140325" cy="41814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8500"/>
            <a:ext cx="4649788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062468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7:notes"/>
          <p:cNvSpPr txBox="1">
            <a:spLocks noGrp="1"/>
          </p:cNvSpPr>
          <p:nvPr>
            <p:ph type="body" idx="1"/>
          </p:nvPr>
        </p:nvSpPr>
        <p:spPr>
          <a:xfrm>
            <a:off x="935037" y="4416425"/>
            <a:ext cx="5140325" cy="41814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8500"/>
            <a:ext cx="4649788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767428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0:notes"/>
          <p:cNvSpPr txBox="1">
            <a:spLocks noGrp="1"/>
          </p:cNvSpPr>
          <p:nvPr>
            <p:ph type="body" idx="1"/>
          </p:nvPr>
        </p:nvSpPr>
        <p:spPr>
          <a:xfrm>
            <a:off x="935037" y="4416425"/>
            <a:ext cx="5140325" cy="41814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8500"/>
            <a:ext cx="4649787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550237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7:notes"/>
          <p:cNvSpPr txBox="1">
            <a:spLocks noGrp="1"/>
          </p:cNvSpPr>
          <p:nvPr>
            <p:ph type="body" idx="1"/>
          </p:nvPr>
        </p:nvSpPr>
        <p:spPr>
          <a:xfrm>
            <a:off x="935037" y="4416425"/>
            <a:ext cx="5140325" cy="41814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8500"/>
            <a:ext cx="4649788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357720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7:notes"/>
          <p:cNvSpPr txBox="1">
            <a:spLocks noGrp="1"/>
          </p:cNvSpPr>
          <p:nvPr>
            <p:ph type="body" idx="1"/>
          </p:nvPr>
        </p:nvSpPr>
        <p:spPr>
          <a:xfrm>
            <a:off x="935037" y="4416425"/>
            <a:ext cx="5140325" cy="41814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8500"/>
            <a:ext cx="4649788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929136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7:notes"/>
          <p:cNvSpPr txBox="1">
            <a:spLocks noGrp="1"/>
          </p:cNvSpPr>
          <p:nvPr>
            <p:ph type="body" idx="1"/>
          </p:nvPr>
        </p:nvSpPr>
        <p:spPr>
          <a:xfrm>
            <a:off x="935037" y="4416425"/>
            <a:ext cx="5140325" cy="41814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8500"/>
            <a:ext cx="4649788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293711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7:notes"/>
          <p:cNvSpPr txBox="1">
            <a:spLocks noGrp="1"/>
          </p:cNvSpPr>
          <p:nvPr>
            <p:ph type="body" idx="1"/>
          </p:nvPr>
        </p:nvSpPr>
        <p:spPr>
          <a:xfrm>
            <a:off x="935037" y="4416425"/>
            <a:ext cx="5140325" cy="41814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8500"/>
            <a:ext cx="4649788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273880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7:notes"/>
          <p:cNvSpPr txBox="1">
            <a:spLocks noGrp="1"/>
          </p:cNvSpPr>
          <p:nvPr>
            <p:ph type="body" idx="1"/>
          </p:nvPr>
        </p:nvSpPr>
        <p:spPr>
          <a:xfrm>
            <a:off x="935037" y="4416425"/>
            <a:ext cx="5140325" cy="41814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8500"/>
            <a:ext cx="4649788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7780099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7:notes"/>
          <p:cNvSpPr txBox="1">
            <a:spLocks noGrp="1"/>
          </p:cNvSpPr>
          <p:nvPr>
            <p:ph type="body" idx="1"/>
          </p:nvPr>
        </p:nvSpPr>
        <p:spPr>
          <a:xfrm>
            <a:off x="935037" y="4416425"/>
            <a:ext cx="5140325" cy="41814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8500"/>
            <a:ext cx="4649788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121824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4:notes"/>
          <p:cNvSpPr txBox="1">
            <a:spLocks noGrp="1"/>
          </p:cNvSpPr>
          <p:nvPr>
            <p:ph type="body" idx="1"/>
          </p:nvPr>
        </p:nvSpPr>
        <p:spPr>
          <a:xfrm>
            <a:off x="935037" y="4416425"/>
            <a:ext cx="5140325" cy="41814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8500"/>
            <a:ext cx="4649788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698178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7:notes"/>
          <p:cNvSpPr txBox="1">
            <a:spLocks noGrp="1"/>
          </p:cNvSpPr>
          <p:nvPr>
            <p:ph type="body" idx="1"/>
          </p:nvPr>
        </p:nvSpPr>
        <p:spPr>
          <a:xfrm>
            <a:off x="935037" y="4416425"/>
            <a:ext cx="5140325" cy="41814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8500"/>
            <a:ext cx="4649788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1530554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7:notes"/>
          <p:cNvSpPr txBox="1">
            <a:spLocks noGrp="1"/>
          </p:cNvSpPr>
          <p:nvPr>
            <p:ph type="body" idx="1"/>
          </p:nvPr>
        </p:nvSpPr>
        <p:spPr>
          <a:xfrm>
            <a:off x="935037" y="4416425"/>
            <a:ext cx="5140325" cy="41814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8500"/>
            <a:ext cx="4649788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8566097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7:notes"/>
          <p:cNvSpPr txBox="1">
            <a:spLocks noGrp="1"/>
          </p:cNvSpPr>
          <p:nvPr>
            <p:ph type="body" idx="1"/>
          </p:nvPr>
        </p:nvSpPr>
        <p:spPr>
          <a:xfrm>
            <a:off x="935037" y="4416425"/>
            <a:ext cx="5140325" cy="41814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8500"/>
            <a:ext cx="4649788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1334770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8:notes"/>
          <p:cNvSpPr txBox="1">
            <a:spLocks noGrp="1"/>
          </p:cNvSpPr>
          <p:nvPr>
            <p:ph type="body" idx="1"/>
          </p:nvPr>
        </p:nvSpPr>
        <p:spPr>
          <a:xfrm>
            <a:off x="935037" y="4416425"/>
            <a:ext cx="5140325" cy="41814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8500"/>
            <a:ext cx="4649787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7337560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9:notes"/>
          <p:cNvSpPr txBox="1">
            <a:spLocks noGrp="1"/>
          </p:cNvSpPr>
          <p:nvPr>
            <p:ph type="body" idx="1"/>
          </p:nvPr>
        </p:nvSpPr>
        <p:spPr>
          <a:xfrm>
            <a:off x="935037" y="4416425"/>
            <a:ext cx="5140325" cy="41814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8500"/>
            <a:ext cx="4649787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9338797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7:notes"/>
          <p:cNvSpPr txBox="1">
            <a:spLocks noGrp="1"/>
          </p:cNvSpPr>
          <p:nvPr>
            <p:ph type="body" idx="1"/>
          </p:nvPr>
        </p:nvSpPr>
        <p:spPr>
          <a:xfrm>
            <a:off x="935037" y="4416425"/>
            <a:ext cx="5140325" cy="41814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8500"/>
            <a:ext cx="4649788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8175144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7:notes"/>
          <p:cNvSpPr txBox="1">
            <a:spLocks noGrp="1"/>
          </p:cNvSpPr>
          <p:nvPr>
            <p:ph type="body" idx="1"/>
          </p:nvPr>
        </p:nvSpPr>
        <p:spPr>
          <a:xfrm>
            <a:off x="935037" y="4416425"/>
            <a:ext cx="5140325" cy="41814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8500"/>
            <a:ext cx="4649788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6533969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7:notes"/>
          <p:cNvSpPr txBox="1">
            <a:spLocks noGrp="1"/>
          </p:cNvSpPr>
          <p:nvPr>
            <p:ph type="body" idx="1"/>
          </p:nvPr>
        </p:nvSpPr>
        <p:spPr>
          <a:xfrm>
            <a:off x="935037" y="4416425"/>
            <a:ext cx="5140325" cy="41814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8500"/>
            <a:ext cx="4649788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4936546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7:notes"/>
          <p:cNvSpPr txBox="1">
            <a:spLocks noGrp="1"/>
          </p:cNvSpPr>
          <p:nvPr>
            <p:ph type="body" idx="1"/>
          </p:nvPr>
        </p:nvSpPr>
        <p:spPr>
          <a:xfrm>
            <a:off x="935037" y="4416425"/>
            <a:ext cx="5140325" cy="41814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8500"/>
            <a:ext cx="4649788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0587392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7:notes"/>
          <p:cNvSpPr txBox="1">
            <a:spLocks noGrp="1"/>
          </p:cNvSpPr>
          <p:nvPr>
            <p:ph type="body" idx="1"/>
          </p:nvPr>
        </p:nvSpPr>
        <p:spPr>
          <a:xfrm>
            <a:off x="935037" y="4416425"/>
            <a:ext cx="5140325" cy="41814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8500"/>
            <a:ext cx="4649788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093136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4:notes"/>
          <p:cNvSpPr txBox="1">
            <a:spLocks noGrp="1"/>
          </p:cNvSpPr>
          <p:nvPr>
            <p:ph type="body" idx="1"/>
          </p:nvPr>
        </p:nvSpPr>
        <p:spPr>
          <a:xfrm>
            <a:off x="935037" y="4416425"/>
            <a:ext cx="5140325" cy="41814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8500"/>
            <a:ext cx="4649788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268591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1:notes"/>
          <p:cNvSpPr txBox="1">
            <a:spLocks noGrp="1"/>
          </p:cNvSpPr>
          <p:nvPr>
            <p:ph type="body" idx="1"/>
          </p:nvPr>
        </p:nvSpPr>
        <p:spPr>
          <a:xfrm>
            <a:off x="935037" y="4416425"/>
            <a:ext cx="5140325" cy="41814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8500"/>
            <a:ext cx="4649787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9484962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5:notes"/>
          <p:cNvSpPr txBox="1">
            <a:spLocks noGrp="1"/>
          </p:cNvSpPr>
          <p:nvPr>
            <p:ph type="body" idx="1"/>
          </p:nvPr>
        </p:nvSpPr>
        <p:spPr>
          <a:xfrm>
            <a:off x="935037" y="4416425"/>
            <a:ext cx="5140325" cy="41814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8500"/>
            <a:ext cx="4649787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9133214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6:notes"/>
          <p:cNvSpPr txBox="1">
            <a:spLocks noGrp="1"/>
          </p:cNvSpPr>
          <p:nvPr>
            <p:ph type="body" idx="1"/>
          </p:nvPr>
        </p:nvSpPr>
        <p:spPr>
          <a:xfrm>
            <a:off x="935037" y="4416425"/>
            <a:ext cx="5140325" cy="41814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8500"/>
            <a:ext cx="4649787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5022280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7:notes"/>
          <p:cNvSpPr txBox="1">
            <a:spLocks noGrp="1"/>
          </p:cNvSpPr>
          <p:nvPr>
            <p:ph type="body" idx="1"/>
          </p:nvPr>
        </p:nvSpPr>
        <p:spPr>
          <a:xfrm>
            <a:off x="935037" y="4416425"/>
            <a:ext cx="5140325" cy="41814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8500"/>
            <a:ext cx="4649788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8683590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8:notes"/>
          <p:cNvSpPr txBox="1">
            <a:spLocks noGrp="1"/>
          </p:cNvSpPr>
          <p:nvPr>
            <p:ph type="body" idx="1"/>
          </p:nvPr>
        </p:nvSpPr>
        <p:spPr>
          <a:xfrm>
            <a:off x="935037" y="4416425"/>
            <a:ext cx="5140325" cy="41814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8500"/>
            <a:ext cx="4649787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8668039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9:notes"/>
          <p:cNvSpPr txBox="1">
            <a:spLocks noGrp="1"/>
          </p:cNvSpPr>
          <p:nvPr>
            <p:ph type="body" idx="1"/>
          </p:nvPr>
        </p:nvSpPr>
        <p:spPr>
          <a:xfrm>
            <a:off x="935037" y="4416425"/>
            <a:ext cx="5140325" cy="41814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8500"/>
            <a:ext cx="4649787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036640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0:notes"/>
          <p:cNvSpPr txBox="1">
            <a:spLocks noGrp="1"/>
          </p:cNvSpPr>
          <p:nvPr>
            <p:ph type="body" idx="1"/>
          </p:nvPr>
        </p:nvSpPr>
        <p:spPr>
          <a:xfrm>
            <a:off x="935037" y="4416425"/>
            <a:ext cx="5140325" cy="41814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8500"/>
            <a:ext cx="4649787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3502748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1:notes"/>
          <p:cNvSpPr txBox="1">
            <a:spLocks noGrp="1"/>
          </p:cNvSpPr>
          <p:nvPr>
            <p:ph type="body" idx="1"/>
          </p:nvPr>
        </p:nvSpPr>
        <p:spPr>
          <a:xfrm>
            <a:off x="935037" y="4416425"/>
            <a:ext cx="5140325" cy="41814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8500"/>
            <a:ext cx="4649787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7548397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2:notes"/>
          <p:cNvSpPr txBox="1">
            <a:spLocks noGrp="1"/>
          </p:cNvSpPr>
          <p:nvPr>
            <p:ph type="body" idx="1"/>
          </p:nvPr>
        </p:nvSpPr>
        <p:spPr>
          <a:xfrm>
            <a:off x="935037" y="4416425"/>
            <a:ext cx="5140325" cy="41814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8500"/>
            <a:ext cx="4649787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3044788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3:notes"/>
          <p:cNvSpPr txBox="1">
            <a:spLocks noGrp="1"/>
          </p:cNvSpPr>
          <p:nvPr>
            <p:ph type="body" idx="1"/>
          </p:nvPr>
        </p:nvSpPr>
        <p:spPr>
          <a:xfrm>
            <a:off x="935037" y="4416425"/>
            <a:ext cx="5140325" cy="41814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8500"/>
            <a:ext cx="4649787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933247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7:notes"/>
          <p:cNvSpPr txBox="1">
            <a:spLocks noGrp="1"/>
          </p:cNvSpPr>
          <p:nvPr>
            <p:ph type="body" idx="1"/>
          </p:nvPr>
        </p:nvSpPr>
        <p:spPr>
          <a:xfrm>
            <a:off x="935037" y="4416425"/>
            <a:ext cx="5140325" cy="41814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8500"/>
            <a:ext cx="4649788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579870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4:notes"/>
          <p:cNvSpPr txBox="1">
            <a:spLocks noGrp="1"/>
          </p:cNvSpPr>
          <p:nvPr>
            <p:ph type="body" idx="1"/>
          </p:nvPr>
        </p:nvSpPr>
        <p:spPr>
          <a:xfrm>
            <a:off x="935037" y="4416425"/>
            <a:ext cx="5140325" cy="41814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8500"/>
            <a:ext cx="4649787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4188143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5:notes"/>
          <p:cNvSpPr txBox="1">
            <a:spLocks noGrp="1"/>
          </p:cNvSpPr>
          <p:nvPr>
            <p:ph type="body" idx="1"/>
          </p:nvPr>
        </p:nvSpPr>
        <p:spPr>
          <a:xfrm>
            <a:off x="935037" y="4416425"/>
            <a:ext cx="5140325" cy="41814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8500"/>
            <a:ext cx="4649787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7596206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6:notes"/>
          <p:cNvSpPr txBox="1">
            <a:spLocks noGrp="1"/>
          </p:cNvSpPr>
          <p:nvPr>
            <p:ph type="body" idx="1"/>
          </p:nvPr>
        </p:nvSpPr>
        <p:spPr>
          <a:xfrm>
            <a:off x="935037" y="4416425"/>
            <a:ext cx="5140325" cy="41814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8500"/>
            <a:ext cx="4649787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5681933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7:notes"/>
          <p:cNvSpPr txBox="1">
            <a:spLocks noGrp="1"/>
          </p:cNvSpPr>
          <p:nvPr>
            <p:ph type="body" idx="1"/>
          </p:nvPr>
        </p:nvSpPr>
        <p:spPr>
          <a:xfrm>
            <a:off x="935037" y="4416425"/>
            <a:ext cx="5140325" cy="41814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8500"/>
            <a:ext cx="4649787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5679953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8:notes"/>
          <p:cNvSpPr txBox="1">
            <a:spLocks noGrp="1"/>
          </p:cNvSpPr>
          <p:nvPr>
            <p:ph type="body" idx="1"/>
          </p:nvPr>
        </p:nvSpPr>
        <p:spPr>
          <a:xfrm>
            <a:off x="935037" y="4416425"/>
            <a:ext cx="5140325" cy="41814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8500"/>
            <a:ext cx="4649787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7919902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9:notes"/>
          <p:cNvSpPr txBox="1">
            <a:spLocks noGrp="1"/>
          </p:cNvSpPr>
          <p:nvPr>
            <p:ph type="body" idx="1"/>
          </p:nvPr>
        </p:nvSpPr>
        <p:spPr>
          <a:xfrm>
            <a:off x="935037" y="4416425"/>
            <a:ext cx="5140325" cy="41814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8500"/>
            <a:ext cx="4649787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7740246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0:notes"/>
          <p:cNvSpPr txBox="1">
            <a:spLocks noGrp="1"/>
          </p:cNvSpPr>
          <p:nvPr>
            <p:ph type="body" idx="1"/>
          </p:nvPr>
        </p:nvSpPr>
        <p:spPr>
          <a:xfrm>
            <a:off x="935037" y="4416425"/>
            <a:ext cx="5140325" cy="41814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8500"/>
            <a:ext cx="4649787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7209517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2:notes"/>
          <p:cNvSpPr txBox="1">
            <a:spLocks noGrp="1"/>
          </p:cNvSpPr>
          <p:nvPr>
            <p:ph type="body" idx="1"/>
          </p:nvPr>
        </p:nvSpPr>
        <p:spPr>
          <a:xfrm>
            <a:off x="935037" y="4416425"/>
            <a:ext cx="5140325" cy="41814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8500"/>
            <a:ext cx="4649787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8809077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3:notes"/>
          <p:cNvSpPr txBox="1">
            <a:spLocks noGrp="1"/>
          </p:cNvSpPr>
          <p:nvPr>
            <p:ph type="body" idx="1"/>
          </p:nvPr>
        </p:nvSpPr>
        <p:spPr>
          <a:xfrm>
            <a:off x="935037" y="4416425"/>
            <a:ext cx="5140325" cy="41814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8500"/>
            <a:ext cx="4649787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6649793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4:notes"/>
          <p:cNvSpPr txBox="1">
            <a:spLocks noGrp="1"/>
          </p:cNvSpPr>
          <p:nvPr>
            <p:ph type="body" idx="1"/>
          </p:nvPr>
        </p:nvSpPr>
        <p:spPr>
          <a:xfrm>
            <a:off x="935037" y="4416425"/>
            <a:ext cx="5140325" cy="41814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8500"/>
            <a:ext cx="4649787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852065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7:notes"/>
          <p:cNvSpPr txBox="1">
            <a:spLocks noGrp="1"/>
          </p:cNvSpPr>
          <p:nvPr>
            <p:ph type="body" idx="1"/>
          </p:nvPr>
        </p:nvSpPr>
        <p:spPr>
          <a:xfrm>
            <a:off x="935037" y="4416425"/>
            <a:ext cx="5140325" cy="41814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8500"/>
            <a:ext cx="4649788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2950799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5:notes"/>
          <p:cNvSpPr txBox="1">
            <a:spLocks noGrp="1"/>
          </p:cNvSpPr>
          <p:nvPr>
            <p:ph type="body" idx="1"/>
          </p:nvPr>
        </p:nvSpPr>
        <p:spPr>
          <a:xfrm>
            <a:off x="935037" y="4416425"/>
            <a:ext cx="5140325" cy="41814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8500"/>
            <a:ext cx="4649787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8492463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7:notes"/>
          <p:cNvSpPr txBox="1">
            <a:spLocks noGrp="1"/>
          </p:cNvSpPr>
          <p:nvPr>
            <p:ph type="body" idx="1"/>
          </p:nvPr>
        </p:nvSpPr>
        <p:spPr>
          <a:xfrm>
            <a:off x="935037" y="4416425"/>
            <a:ext cx="5140325" cy="41814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8500"/>
            <a:ext cx="4649787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4167891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:notes"/>
          <p:cNvSpPr txBox="1">
            <a:spLocks noGrp="1"/>
          </p:cNvSpPr>
          <p:nvPr>
            <p:ph type="body" idx="1"/>
          </p:nvPr>
        </p:nvSpPr>
        <p:spPr>
          <a:xfrm>
            <a:off x="935037" y="4416425"/>
            <a:ext cx="5140325" cy="41814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8500"/>
            <a:ext cx="4649787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566414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1:notes"/>
          <p:cNvSpPr txBox="1">
            <a:spLocks noGrp="1"/>
          </p:cNvSpPr>
          <p:nvPr>
            <p:ph type="body" idx="1"/>
          </p:nvPr>
        </p:nvSpPr>
        <p:spPr>
          <a:xfrm>
            <a:off x="935037" y="4416425"/>
            <a:ext cx="5140325" cy="41814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8500"/>
            <a:ext cx="4649787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923126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2:notes"/>
          <p:cNvSpPr txBox="1">
            <a:spLocks noGrp="1"/>
          </p:cNvSpPr>
          <p:nvPr>
            <p:ph type="body" idx="1"/>
          </p:nvPr>
        </p:nvSpPr>
        <p:spPr>
          <a:xfrm>
            <a:off x="935037" y="4416425"/>
            <a:ext cx="5140325" cy="41814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8500"/>
            <a:ext cx="4649787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619155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3:notes"/>
          <p:cNvSpPr txBox="1">
            <a:spLocks noGrp="1"/>
          </p:cNvSpPr>
          <p:nvPr>
            <p:ph type="body" idx="1"/>
          </p:nvPr>
        </p:nvSpPr>
        <p:spPr>
          <a:xfrm>
            <a:off x="935037" y="4416425"/>
            <a:ext cx="5140325" cy="41814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8500"/>
            <a:ext cx="4649787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767326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4:notes"/>
          <p:cNvSpPr txBox="1">
            <a:spLocks noGrp="1"/>
          </p:cNvSpPr>
          <p:nvPr>
            <p:ph type="body" idx="1"/>
          </p:nvPr>
        </p:nvSpPr>
        <p:spPr>
          <a:xfrm>
            <a:off x="935037" y="4416425"/>
            <a:ext cx="5140325" cy="41814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8500"/>
            <a:ext cx="4649787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224270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2"/>
          <p:cNvSpPr txBox="1">
            <a:spLocks noGrp="1"/>
          </p:cNvSpPr>
          <p:nvPr>
            <p:ph type="ctrTitle"/>
          </p:nvPr>
        </p:nvSpPr>
        <p:spPr>
          <a:xfrm>
            <a:off x="685800" y="685800"/>
            <a:ext cx="7772400" cy="212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300" b="1" i="0" u="none" strike="noStrike" cap="none">
                <a:solidFill>
                  <a:srgbClr val="00669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0669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0669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0669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0669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177" marR="0" lvl="5" indent="-1267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0669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354" marR="0" lvl="6" indent="-1265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0669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532" marR="0" lvl="7" indent="-1263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0669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708" marR="0" lvl="8" indent="-1260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0669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0669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0669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0669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0669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0669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177" marR="0" lvl="5" indent="-1267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0669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354" marR="0" lvl="6" indent="-1265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0669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532" marR="0" lvl="7" indent="-1263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0669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708" marR="0" lvl="8" indent="-1260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0669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" name="Google Shape;60;p12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marR="0" lvl="0" indent="-228600" algn="l" rtl="0">
              <a:spcBef>
                <a:spcPts val="840"/>
              </a:spcBef>
              <a:spcAft>
                <a:spcPts val="0"/>
              </a:spcAft>
              <a:buClr>
                <a:srgbClr val="993300"/>
              </a:buClr>
              <a:buSzPts val="1620"/>
              <a:buFont typeface="Arial"/>
              <a:buNone/>
              <a:defRPr sz="240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spcBef>
                <a:spcPts val="700"/>
              </a:spcBef>
              <a:spcAft>
                <a:spcPts val="0"/>
              </a:spcAft>
              <a:buClr>
                <a:srgbClr val="CC6600"/>
              </a:buClr>
              <a:buSzPts val="144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rtl="0">
              <a:spcBef>
                <a:spcPts val="630"/>
              </a:spcBef>
              <a:spcAft>
                <a:spcPts val="0"/>
              </a:spcAft>
              <a:buClr>
                <a:srgbClr val="009900"/>
              </a:buClr>
              <a:buSzPts val="1350"/>
              <a:buFont typeface="Arimo"/>
              <a:buNone/>
              <a:defRPr sz="18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spcBef>
                <a:spcPts val="560"/>
              </a:spcBef>
              <a:spcAft>
                <a:spcPts val="0"/>
              </a:spcAft>
              <a:buClr>
                <a:schemeClr val="hlink"/>
              </a:buClr>
              <a:buSzPts val="1350"/>
              <a:buFont typeface="Helvetica Neue"/>
              <a:buNone/>
              <a:defRPr sz="16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rtl="0">
              <a:spcBef>
                <a:spcPts val="560"/>
              </a:spcBef>
              <a:spcAft>
                <a:spcPts val="0"/>
              </a:spcAft>
              <a:buClr>
                <a:srgbClr val="FF0066"/>
              </a:buClr>
              <a:buSzPts val="1350"/>
              <a:buFont typeface="Helvetica Neue"/>
              <a:buNone/>
              <a:defRPr sz="16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rtl="0">
              <a:spcBef>
                <a:spcPts val="560"/>
              </a:spcBef>
              <a:spcAft>
                <a:spcPts val="0"/>
              </a:spcAft>
              <a:buClr>
                <a:srgbClr val="FF0066"/>
              </a:buClr>
              <a:buSzPts val="1350"/>
              <a:buFont typeface="Helvetica Neue"/>
              <a:buNone/>
              <a:defRPr sz="16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l" rtl="0">
              <a:spcBef>
                <a:spcPts val="560"/>
              </a:spcBef>
              <a:spcAft>
                <a:spcPts val="0"/>
              </a:spcAft>
              <a:buClr>
                <a:srgbClr val="FF0066"/>
              </a:buClr>
              <a:buSzPts val="1350"/>
              <a:buFont typeface="Helvetica Neue"/>
              <a:buNone/>
              <a:defRPr sz="16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l" rtl="0">
              <a:spcBef>
                <a:spcPts val="560"/>
              </a:spcBef>
              <a:spcAft>
                <a:spcPts val="0"/>
              </a:spcAft>
              <a:buClr>
                <a:srgbClr val="FF0066"/>
              </a:buClr>
              <a:buSzPts val="1350"/>
              <a:buFont typeface="Helvetica Neue"/>
              <a:buNone/>
              <a:defRPr sz="16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l" rtl="0">
              <a:spcBef>
                <a:spcPts val="560"/>
              </a:spcBef>
              <a:spcAft>
                <a:spcPts val="0"/>
              </a:spcAft>
              <a:buClr>
                <a:srgbClr val="FF0066"/>
              </a:buClr>
              <a:buSzPts val="1350"/>
              <a:buFont typeface="Helvetica Neue"/>
              <a:buNone/>
              <a:defRPr sz="16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61" name="Google Shape;61;p12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65760" algn="l" rtl="0">
              <a:spcBef>
                <a:spcPts val="840"/>
              </a:spcBef>
              <a:spcAft>
                <a:spcPts val="0"/>
              </a:spcAft>
              <a:buClr>
                <a:srgbClr val="993300"/>
              </a:buClr>
              <a:buSzPts val="2160"/>
              <a:buFont typeface="Arial"/>
              <a:buChar char="●"/>
              <a:defRPr sz="2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30200" algn="l" rtl="0">
              <a:spcBef>
                <a:spcPts val="700"/>
              </a:spcBef>
              <a:spcAft>
                <a:spcPts val="0"/>
              </a:spcAft>
              <a:buClr>
                <a:srgbClr val="CC6600"/>
              </a:buClr>
              <a:buSzPts val="1600"/>
              <a:buFont typeface="Arial"/>
              <a:buChar char="●"/>
              <a:defRPr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14325" algn="l" rtl="0">
              <a:spcBef>
                <a:spcPts val="630"/>
              </a:spcBef>
              <a:spcAft>
                <a:spcPts val="0"/>
              </a:spcAft>
              <a:buClr>
                <a:srgbClr val="009900"/>
              </a:buClr>
              <a:buSzPts val="1350"/>
              <a:buFont typeface="Arimo"/>
              <a:buChar char="4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04800" algn="l" rtl="0">
              <a:spcBef>
                <a:spcPts val="560"/>
              </a:spcBef>
              <a:spcAft>
                <a:spcPts val="0"/>
              </a:spcAft>
              <a:buClr>
                <a:schemeClr val="hlink"/>
              </a:buClr>
              <a:buSzPts val="1200"/>
              <a:buFont typeface="Helvetica Neue"/>
              <a:buChar char="–"/>
              <a:defRPr sz="1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04800" algn="l" rtl="0">
              <a:spcBef>
                <a:spcPts val="560"/>
              </a:spcBef>
              <a:spcAft>
                <a:spcPts val="0"/>
              </a:spcAft>
              <a:buClr>
                <a:srgbClr val="FF0066"/>
              </a:buClr>
              <a:buSzPts val="1200"/>
              <a:buFont typeface="Helvetica Neue"/>
              <a:buChar char="»"/>
              <a:defRPr sz="1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04800" algn="l" rtl="0">
              <a:spcBef>
                <a:spcPts val="560"/>
              </a:spcBef>
              <a:spcAft>
                <a:spcPts val="0"/>
              </a:spcAft>
              <a:buClr>
                <a:srgbClr val="FF0066"/>
              </a:buClr>
              <a:buSzPts val="1200"/>
              <a:buFont typeface="Helvetica Neue"/>
              <a:buChar char="»"/>
              <a:defRPr sz="1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04800" algn="l" rtl="0">
              <a:spcBef>
                <a:spcPts val="560"/>
              </a:spcBef>
              <a:spcAft>
                <a:spcPts val="0"/>
              </a:spcAft>
              <a:buClr>
                <a:srgbClr val="FF0066"/>
              </a:buClr>
              <a:buSzPts val="1200"/>
              <a:buFont typeface="Helvetica Neue"/>
              <a:buChar char="»"/>
              <a:defRPr sz="1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04800" algn="l" rtl="0">
              <a:spcBef>
                <a:spcPts val="560"/>
              </a:spcBef>
              <a:spcAft>
                <a:spcPts val="0"/>
              </a:spcAft>
              <a:buClr>
                <a:srgbClr val="FF0066"/>
              </a:buClr>
              <a:buSzPts val="1200"/>
              <a:buFont typeface="Helvetica Neue"/>
              <a:buChar char="»"/>
              <a:defRPr sz="1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04800" algn="l" rtl="0">
              <a:spcBef>
                <a:spcPts val="560"/>
              </a:spcBef>
              <a:spcAft>
                <a:spcPts val="0"/>
              </a:spcAft>
              <a:buClr>
                <a:srgbClr val="FF0066"/>
              </a:buClr>
              <a:buSzPts val="1200"/>
              <a:buFont typeface="Helvetica Neue"/>
              <a:buChar char="»"/>
              <a:defRPr sz="1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62" name="Google Shape;62;p12"/>
          <p:cNvSpPr txBox="1">
            <a:spLocks noGrp="1"/>
          </p:cNvSpPr>
          <p:nvPr>
            <p:ph type="body" idx="3"/>
          </p:nvPr>
        </p:nvSpPr>
        <p:spPr>
          <a:xfrm>
            <a:off x="4645026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marR="0" lvl="0" indent="-228600" algn="l" rtl="0">
              <a:spcBef>
                <a:spcPts val="840"/>
              </a:spcBef>
              <a:spcAft>
                <a:spcPts val="0"/>
              </a:spcAft>
              <a:buClr>
                <a:srgbClr val="993300"/>
              </a:buClr>
              <a:buSzPts val="1620"/>
              <a:buFont typeface="Arial"/>
              <a:buNone/>
              <a:defRPr sz="240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spcBef>
                <a:spcPts val="700"/>
              </a:spcBef>
              <a:spcAft>
                <a:spcPts val="0"/>
              </a:spcAft>
              <a:buClr>
                <a:srgbClr val="CC6600"/>
              </a:buClr>
              <a:buSzPts val="144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rtl="0">
              <a:spcBef>
                <a:spcPts val="630"/>
              </a:spcBef>
              <a:spcAft>
                <a:spcPts val="0"/>
              </a:spcAft>
              <a:buClr>
                <a:srgbClr val="009900"/>
              </a:buClr>
              <a:buSzPts val="1350"/>
              <a:buFont typeface="Arimo"/>
              <a:buNone/>
              <a:defRPr sz="18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spcBef>
                <a:spcPts val="560"/>
              </a:spcBef>
              <a:spcAft>
                <a:spcPts val="0"/>
              </a:spcAft>
              <a:buClr>
                <a:schemeClr val="hlink"/>
              </a:buClr>
              <a:buSzPts val="1350"/>
              <a:buFont typeface="Helvetica Neue"/>
              <a:buNone/>
              <a:defRPr sz="16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rtl="0">
              <a:spcBef>
                <a:spcPts val="560"/>
              </a:spcBef>
              <a:spcAft>
                <a:spcPts val="0"/>
              </a:spcAft>
              <a:buClr>
                <a:srgbClr val="FF0066"/>
              </a:buClr>
              <a:buSzPts val="1350"/>
              <a:buFont typeface="Helvetica Neue"/>
              <a:buNone/>
              <a:defRPr sz="16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rtl="0">
              <a:spcBef>
                <a:spcPts val="560"/>
              </a:spcBef>
              <a:spcAft>
                <a:spcPts val="0"/>
              </a:spcAft>
              <a:buClr>
                <a:srgbClr val="FF0066"/>
              </a:buClr>
              <a:buSzPts val="1350"/>
              <a:buFont typeface="Helvetica Neue"/>
              <a:buNone/>
              <a:defRPr sz="16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l" rtl="0">
              <a:spcBef>
                <a:spcPts val="560"/>
              </a:spcBef>
              <a:spcAft>
                <a:spcPts val="0"/>
              </a:spcAft>
              <a:buClr>
                <a:srgbClr val="FF0066"/>
              </a:buClr>
              <a:buSzPts val="1350"/>
              <a:buFont typeface="Helvetica Neue"/>
              <a:buNone/>
              <a:defRPr sz="16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l" rtl="0">
              <a:spcBef>
                <a:spcPts val="560"/>
              </a:spcBef>
              <a:spcAft>
                <a:spcPts val="0"/>
              </a:spcAft>
              <a:buClr>
                <a:srgbClr val="FF0066"/>
              </a:buClr>
              <a:buSzPts val="1350"/>
              <a:buFont typeface="Helvetica Neue"/>
              <a:buNone/>
              <a:defRPr sz="16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l" rtl="0">
              <a:spcBef>
                <a:spcPts val="560"/>
              </a:spcBef>
              <a:spcAft>
                <a:spcPts val="0"/>
              </a:spcAft>
              <a:buClr>
                <a:srgbClr val="FF0066"/>
              </a:buClr>
              <a:buSzPts val="1350"/>
              <a:buFont typeface="Helvetica Neue"/>
              <a:buNone/>
              <a:defRPr sz="16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63" name="Google Shape;63;p12"/>
          <p:cNvSpPr txBox="1">
            <a:spLocks noGrp="1"/>
          </p:cNvSpPr>
          <p:nvPr>
            <p:ph type="body" idx="4"/>
          </p:nvPr>
        </p:nvSpPr>
        <p:spPr>
          <a:xfrm>
            <a:off x="4645026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65760" algn="l" rtl="0">
              <a:spcBef>
                <a:spcPts val="840"/>
              </a:spcBef>
              <a:spcAft>
                <a:spcPts val="0"/>
              </a:spcAft>
              <a:buClr>
                <a:srgbClr val="993300"/>
              </a:buClr>
              <a:buSzPts val="2160"/>
              <a:buFont typeface="Arial"/>
              <a:buChar char="●"/>
              <a:defRPr sz="2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30200" algn="l" rtl="0">
              <a:spcBef>
                <a:spcPts val="700"/>
              </a:spcBef>
              <a:spcAft>
                <a:spcPts val="0"/>
              </a:spcAft>
              <a:buClr>
                <a:srgbClr val="CC6600"/>
              </a:buClr>
              <a:buSzPts val="1600"/>
              <a:buFont typeface="Arial"/>
              <a:buChar char="●"/>
              <a:defRPr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14325" algn="l" rtl="0">
              <a:spcBef>
                <a:spcPts val="630"/>
              </a:spcBef>
              <a:spcAft>
                <a:spcPts val="0"/>
              </a:spcAft>
              <a:buClr>
                <a:srgbClr val="009900"/>
              </a:buClr>
              <a:buSzPts val="1350"/>
              <a:buFont typeface="Arimo"/>
              <a:buChar char="4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04800" algn="l" rtl="0">
              <a:spcBef>
                <a:spcPts val="560"/>
              </a:spcBef>
              <a:spcAft>
                <a:spcPts val="0"/>
              </a:spcAft>
              <a:buClr>
                <a:schemeClr val="hlink"/>
              </a:buClr>
              <a:buSzPts val="1200"/>
              <a:buFont typeface="Helvetica Neue"/>
              <a:buChar char="–"/>
              <a:defRPr sz="1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04800" algn="l" rtl="0">
              <a:spcBef>
                <a:spcPts val="560"/>
              </a:spcBef>
              <a:spcAft>
                <a:spcPts val="0"/>
              </a:spcAft>
              <a:buClr>
                <a:srgbClr val="FF0066"/>
              </a:buClr>
              <a:buSzPts val="1200"/>
              <a:buFont typeface="Helvetica Neue"/>
              <a:buChar char="»"/>
              <a:defRPr sz="1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04800" algn="l" rtl="0">
              <a:spcBef>
                <a:spcPts val="560"/>
              </a:spcBef>
              <a:spcAft>
                <a:spcPts val="0"/>
              </a:spcAft>
              <a:buClr>
                <a:srgbClr val="FF0066"/>
              </a:buClr>
              <a:buSzPts val="1200"/>
              <a:buFont typeface="Helvetica Neue"/>
              <a:buChar char="»"/>
              <a:defRPr sz="1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04800" algn="l" rtl="0">
              <a:spcBef>
                <a:spcPts val="560"/>
              </a:spcBef>
              <a:spcAft>
                <a:spcPts val="0"/>
              </a:spcAft>
              <a:buClr>
                <a:srgbClr val="FF0066"/>
              </a:buClr>
              <a:buSzPts val="1200"/>
              <a:buFont typeface="Helvetica Neue"/>
              <a:buChar char="»"/>
              <a:defRPr sz="1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04800" algn="l" rtl="0">
              <a:spcBef>
                <a:spcPts val="560"/>
              </a:spcBef>
              <a:spcAft>
                <a:spcPts val="0"/>
              </a:spcAft>
              <a:buClr>
                <a:srgbClr val="FF0066"/>
              </a:buClr>
              <a:buSzPts val="1200"/>
              <a:buFont typeface="Helvetica Neue"/>
              <a:buChar char="»"/>
              <a:defRPr sz="1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04800" algn="l" rtl="0">
              <a:spcBef>
                <a:spcPts val="560"/>
              </a:spcBef>
              <a:spcAft>
                <a:spcPts val="0"/>
              </a:spcAft>
              <a:buClr>
                <a:srgbClr val="FF0066"/>
              </a:buClr>
              <a:buSzPts val="1200"/>
              <a:buFont typeface="Helvetica Neue"/>
              <a:buChar char="»"/>
              <a:defRPr sz="1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3"/>
          <p:cNvSpPr txBox="1">
            <a:spLocks noGrp="1"/>
          </p:cNvSpPr>
          <p:nvPr>
            <p:ph type="title"/>
          </p:nvPr>
        </p:nvSpPr>
        <p:spPr>
          <a:xfrm>
            <a:off x="457200" y="277812"/>
            <a:ext cx="8229600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0669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0669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0669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0669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0669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177" marR="0" lvl="5" indent="-1267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0669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354" marR="0" lvl="6" indent="-1265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0669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532" marR="0" lvl="7" indent="-1263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0669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708" marR="0" lvl="8" indent="-1260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0669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body" idx="1"/>
          </p:nvPr>
        </p:nvSpPr>
        <p:spPr>
          <a:xfrm>
            <a:off x="806450" y="1233489"/>
            <a:ext cx="4038600" cy="453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88620" algn="l" rtl="0">
              <a:spcBef>
                <a:spcPts val="980"/>
              </a:spcBef>
              <a:spcAft>
                <a:spcPts val="0"/>
              </a:spcAft>
              <a:buClr>
                <a:srgbClr val="993300"/>
              </a:buClr>
              <a:buSzPts val="2520"/>
              <a:buFont typeface="Arial"/>
              <a:buChar char="●"/>
              <a:defRPr sz="2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50519" algn="l" rtl="0">
              <a:spcBef>
                <a:spcPts val="840"/>
              </a:spcBef>
              <a:spcAft>
                <a:spcPts val="0"/>
              </a:spcAft>
              <a:buClr>
                <a:srgbClr val="CC6600"/>
              </a:buClr>
              <a:buSzPts val="1920"/>
              <a:buFont typeface="Arial"/>
              <a:buChar char="●"/>
              <a:defRPr sz="2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23850" algn="l" rtl="0">
              <a:spcBef>
                <a:spcPts val="700"/>
              </a:spcBef>
              <a:spcAft>
                <a:spcPts val="0"/>
              </a:spcAft>
              <a:buClr>
                <a:srgbClr val="009900"/>
              </a:buClr>
              <a:buSzPts val="1500"/>
              <a:buFont typeface="Arimo"/>
              <a:buChar char="4"/>
              <a:defRPr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14325" algn="l" rtl="0">
              <a:spcBef>
                <a:spcPts val="630"/>
              </a:spcBef>
              <a:spcAft>
                <a:spcPts val="0"/>
              </a:spcAft>
              <a:buClr>
                <a:schemeClr val="hlink"/>
              </a:buClr>
              <a:buSzPts val="1350"/>
              <a:buFont typeface="Helvetica Neue"/>
              <a:buChar char="–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14325" algn="l" rtl="0">
              <a:spcBef>
                <a:spcPts val="630"/>
              </a:spcBef>
              <a:spcAft>
                <a:spcPts val="0"/>
              </a:spcAft>
              <a:buClr>
                <a:srgbClr val="FF0066"/>
              </a:buClr>
              <a:buSzPts val="1350"/>
              <a:buFont typeface="Helvetica Neue"/>
              <a:buChar char="»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14325" algn="l" rtl="0">
              <a:spcBef>
                <a:spcPts val="630"/>
              </a:spcBef>
              <a:spcAft>
                <a:spcPts val="0"/>
              </a:spcAft>
              <a:buClr>
                <a:srgbClr val="FF0066"/>
              </a:buClr>
              <a:buSzPts val="1350"/>
              <a:buFont typeface="Helvetica Neue"/>
              <a:buChar char="»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14325" algn="l" rtl="0">
              <a:spcBef>
                <a:spcPts val="630"/>
              </a:spcBef>
              <a:spcAft>
                <a:spcPts val="0"/>
              </a:spcAft>
              <a:buClr>
                <a:srgbClr val="FF0066"/>
              </a:buClr>
              <a:buSzPts val="1350"/>
              <a:buFont typeface="Helvetica Neue"/>
              <a:buChar char="»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14325" algn="l" rtl="0">
              <a:spcBef>
                <a:spcPts val="630"/>
              </a:spcBef>
              <a:spcAft>
                <a:spcPts val="0"/>
              </a:spcAft>
              <a:buClr>
                <a:srgbClr val="FF0066"/>
              </a:buClr>
              <a:buSzPts val="1350"/>
              <a:buFont typeface="Helvetica Neue"/>
              <a:buChar char="»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14325" algn="l" rtl="0">
              <a:spcBef>
                <a:spcPts val="630"/>
              </a:spcBef>
              <a:spcAft>
                <a:spcPts val="0"/>
              </a:spcAft>
              <a:buClr>
                <a:srgbClr val="FF0066"/>
              </a:buClr>
              <a:buSzPts val="1350"/>
              <a:buFont typeface="Helvetica Neue"/>
              <a:buChar char="»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body" idx="2"/>
          </p:nvPr>
        </p:nvSpPr>
        <p:spPr>
          <a:xfrm>
            <a:off x="4997450" y="1233489"/>
            <a:ext cx="4038600" cy="453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88620" algn="l" rtl="0">
              <a:spcBef>
                <a:spcPts val="980"/>
              </a:spcBef>
              <a:spcAft>
                <a:spcPts val="0"/>
              </a:spcAft>
              <a:buClr>
                <a:srgbClr val="993300"/>
              </a:buClr>
              <a:buSzPts val="2520"/>
              <a:buFont typeface="Arial"/>
              <a:buChar char="●"/>
              <a:defRPr sz="2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50519" algn="l" rtl="0">
              <a:spcBef>
                <a:spcPts val="840"/>
              </a:spcBef>
              <a:spcAft>
                <a:spcPts val="0"/>
              </a:spcAft>
              <a:buClr>
                <a:srgbClr val="CC6600"/>
              </a:buClr>
              <a:buSzPts val="1920"/>
              <a:buFont typeface="Arial"/>
              <a:buChar char="●"/>
              <a:defRPr sz="2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23850" algn="l" rtl="0">
              <a:spcBef>
                <a:spcPts val="700"/>
              </a:spcBef>
              <a:spcAft>
                <a:spcPts val="0"/>
              </a:spcAft>
              <a:buClr>
                <a:srgbClr val="009900"/>
              </a:buClr>
              <a:buSzPts val="1500"/>
              <a:buFont typeface="Arimo"/>
              <a:buChar char="4"/>
              <a:defRPr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14325" algn="l" rtl="0">
              <a:spcBef>
                <a:spcPts val="630"/>
              </a:spcBef>
              <a:spcAft>
                <a:spcPts val="0"/>
              </a:spcAft>
              <a:buClr>
                <a:schemeClr val="hlink"/>
              </a:buClr>
              <a:buSzPts val="1350"/>
              <a:buFont typeface="Helvetica Neue"/>
              <a:buChar char="–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14325" algn="l" rtl="0">
              <a:spcBef>
                <a:spcPts val="630"/>
              </a:spcBef>
              <a:spcAft>
                <a:spcPts val="0"/>
              </a:spcAft>
              <a:buClr>
                <a:srgbClr val="FF0066"/>
              </a:buClr>
              <a:buSzPts val="1350"/>
              <a:buFont typeface="Helvetica Neue"/>
              <a:buChar char="»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14325" algn="l" rtl="0">
              <a:spcBef>
                <a:spcPts val="630"/>
              </a:spcBef>
              <a:spcAft>
                <a:spcPts val="0"/>
              </a:spcAft>
              <a:buClr>
                <a:srgbClr val="FF0066"/>
              </a:buClr>
              <a:buSzPts val="1350"/>
              <a:buFont typeface="Helvetica Neue"/>
              <a:buChar char="»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14325" algn="l" rtl="0">
              <a:spcBef>
                <a:spcPts val="630"/>
              </a:spcBef>
              <a:spcAft>
                <a:spcPts val="0"/>
              </a:spcAft>
              <a:buClr>
                <a:srgbClr val="FF0066"/>
              </a:buClr>
              <a:buSzPts val="1350"/>
              <a:buFont typeface="Helvetica Neue"/>
              <a:buChar char="»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14325" algn="l" rtl="0">
              <a:spcBef>
                <a:spcPts val="630"/>
              </a:spcBef>
              <a:spcAft>
                <a:spcPts val="0"/>
              </a:spcAft>
              <a:buClr>
                <a:srgbClr val="FF0066"/>
              </a:buClr>
              <a:buSzPts val="1350"/>
              <a:buFont typeface="Helvetica Neue"/>
              <a:buChar char="»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14325" algn="l" rtl="0">
              <a:spcBef>
                <a:spcPts val="630"/>
              </a:spcBef>
              <a:spcAft>
                <a:spcPts val="0"/>
              </a:spcAft>
              <a:buClr>
                <a:srgbClr val="FF0066"/>
              </a:buClr>
              <a:buSzPts val="1350"/>
              <a:buFont typeface="Helvetica Neue"/>
              <a:buChar char="»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i="0" u="none" strike="noStrike" cap="none">
                <a:solidFill>
                  <a:srgbClr val="00669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0669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0669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0669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0669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177" marR="0" lvl="5" indent="-1267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0669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354" marR="0" lvl="6" indent="-1265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0669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532" marR="0" lvl="7" indent="-1263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0669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708" marR="0" lvl="8" indent="-1260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0669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Google Shape;70;p14"/>
          <p:cNvSpPr txBox="1">
            <a:spLocks noGrp="1"/>
          </p:cNvSpPr>
          <p:nvPr>
            <p:ph type="body" idx="1"/>
          </p:nvPr>
        </p:nvSpPr>
        <p:spPr>
          <a:xfrm>
            <a:off x="722313" y="2906714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marR="0" lvl="0" indent="-228600" algn="l" rtl="0">
              <a:spcBef>
                <a:spcPts val="700"/>
              </a:spcBef>
              <a:spcAft>
                <a:spcPts val="0"/>
              </a:spcAft>
              <a:buClr>
                <a:srgbClr val="993300"/>
              </a:buClr>
              <a:buSzPts val="1620"/>
              <a:buFont typeface="Arial"/>
              <a:buNone/>
              <a:defRPr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spcBef>
                <a:spcPts val="630"/>
              </a:spcBef>
              <a:spcAft>
                <a:spcPts val="0"/>
              </a:spcAft>
              <a:buClr>
                <a:srgbClr val="CC6600"/>
              </a:buClr>
              <a:buSzPts val="144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rtl="0">
              <a:spcBef>
                <a:spcPts val="560"/>
              </a:spcBef>
              <a:spcAft>
                <a:spcPts val="0"/>
              </a:spcAft>
              <a:buClr>
                <a:srgbClr val="009900"/>
              </a:buClr>
              <a:buSzPts val="1350"/>
              <a:buFont typeface="Arimo"/>
              <a:buNone/>
              <a:defRPr sz="1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spcBef>
                <a:spcPts val="490"/>
              </a:spcBef>
              <a:spcAft>
                <a:spcPts val="0"/>
              </a:spcAft>
              <a:buClr>
                <a:schemeClr val="hlink"/>
              </a:buClr>
              <a:buSzPts val="1350"/>
              <a:buFont typeface="Helvetica Neue"/>
              <a:buNone/>
              <a:defRPr sz="1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rtl="0">
              <a:spcBef>
                <a:spcPts val="490"/>
              </a:spcBef>
              <a:spcAft>
                <a:spcPts val="0"/>
              </a:spcAft>
              <a:buClr>
                <a:srgbClr val="FF0066"/>
              </a:buClr>
              <a:buSzPts val="1350"/>
              <a:buFont typeface="Helvetica Neue"/>
              <a:buNone/>
              <a:defRPr sz="1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rtl="0">
              <a:spcBef>
                <a:spcPts val="490"/>
              </a:spcBef>
              <a:spcAft>
                <a:spcPts val="0"/>
              </a:spcAft>
              <a:buClr>
                <a:srgbClr val="FF0066"/>
              </a:buClr>
              <a:buSzPts val="1350"/>
              <a:buFont typeface="Helvetica Neue"/>
              <a:buNone/>
              <a:defRPr sz="1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l" rtl="0">
              <a:spcBef>
                <a:spcPts val="490"/>
              </a:spcBef>
              <a:spcAft>
                <a:spcPts val="0"/>
              </a:spcAft>
              <a:buClr>
                <a:srgbClr val="FF0066"/>
              </a:buClr>
              <a:buSzPts val="1350"/>
              <a:buFont typeface="Helvetica Neue"/>
              <a:buNone/>
              <a:defRPr sz="1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l" rtl="0">
              <a:spcBef>
                <a:spcPts val="490"/>
              </a:spcBef>
              <a:spcAft>
                <a:spcPts val="0"/>
              </a:spcAft>
              <a:buClr>
                <a:srgbClr val="FF0066"/>
              </a:buClr>
              <a:buSzPts val="1350"/>
              <a:buFont typeface="Helvetica Neue"/>
              <a:buNone/>
              <a:defRPr sz="1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l" rtl="0">
              <a:spcBef>
                <a:spcPts val="490"/>
              </a:spcBef>
              <a:spcAft>
                <a:spcPts val="0"/>
              </a:spcAft>
              <a:buClr>
                <a:srgbClr val="FF0066"/>
              </a:buClr>
              <a:buSzPts val="1350"/>
              <a:buFont typeface="Helvetica Neue"/>
              <a:buNone/>
              <a:defRPr sz="1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4"/>
          <p:cNvSpPr txBox="1">
            <a:spLocks noGrp="1"/>
          </p:cNvSpPr>
          <p:nvPr>
            <p:ph type="title"/>
          </p:nvPr>
        </p:nvSpPr>
        <p:spPr>
          <a:xfrm>
            <a:off x="457200" y="277812"/>
            <a:ext cx="8229600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0669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0669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0669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0669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0669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177" marR="0" lvl="5" indent="-1267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0669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354" marR="0" lvl="6" indent="-1265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0669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532" marR="0" lvl="7" indent="-1263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0669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708" marR="0" lvl="8" indent="-1260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0669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body" idx="1"/>
          </p:nvPr>
        </p:nvSpPr>
        <p:spPr>
          <a:xfrm>
            <a:off x="806450" y="1233487"/>
            <a:ext cx="8229600" cy="453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31470" algn="l" rtl="0">
              <a:spcBef>
                <a:spcPts val="630"/>
              </a:spcBef>
              <a:spcAft>
                <a:spcPts val="0"/>
              </a:spcAft>
              <a:buClr>
                <a:srgbClr val="993300"/>
              </a:buClr>
              <a:buSzPts val="1620"/>
              <a:buFont typeface="Arial"/>
              <a:buChar char="●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20040" algn="l" rtl="0">
              <a:spcBef>
                <a:spcPts val="630"/>
              </a:spcBef>
              <a:spcAft>
                <a:spcPts val="0"/>
              </a:spcAft>
              <a:buClr>
                <a:srgbClr val="CC6600"/>
              </a:buClr>
              <a:buSzPts val="1440"/>
              <a:buFont typeface="Arial"/>
              <a:buChar char="●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14325" algn="l" rtl="0">
              <a:spcBef>
                <a:spcPts val="630"/>
              </a:spcBef>
              <a:spcAft>
                <a:spcPts val="0"/>
              </a:spcAft>
              <a:buClr>
                <a:srgbClr val="009900"/>
              </a:buClr>
              <a:buSzPts val="1350"/>
              <a:buFont typeface="Arimo"/>
              <a:buChar char="4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14325" algn="l" rtl="0">
              <a:spcBef>
                <a:spcPts val="630"/>
              </a:spcBef>
              <a:spcAft>
                <a:spcPts val="0"/>
              </a:spcAft>
              <a:buClr>
                <a:schemeClr val="hlink"/>
              </a:buClr>
              <a:buSzPts val="1350"/>
              <a:buFont typeface="Helvetica Neue"/>
              <a:buChar char="–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14325" algn="l" rtl="0">
              <a:spcBef>
                <a:spcPts val="630"/>
              </a:spcBef>
              <a:spcAft>
                <a:spcPts val="0"/>
              </a:spcAft>
              <a:buClr>
                <a:srgbClr val="FF0066"/>
              </a:buClr>
              <a:buSzPts val="1350"/>
              <a:buFont typeface="Helvetica Neue"/>
              <a:buChar char="»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14325" algn="l" rtl="0">
              <a:spcBef>
                <a:spcPts val="630"/>
              </a:spcBef>
              <a:spcAft>
                <a:spcPts val="0"/>
              </a:spcAft>
              <a:buClr>
                <a:srgbClr val="FF0066"/>
              </a:buClr>
              <a:buSzPts val="1350"/>
              <a:buFont typeface="Helvetica Neue"/>
              <a:buChar char="»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14325" algn="l" rtl="0">
              <a:spcBef>
                <a:spcPts val="630"/>
              </a:spcBef>
              <a:spcAft>
                <a:spcPts val="0"/>
              </a:spcAft>
              <a:buClr>
                <a:srgbClr val="FF0066"/>
              </a:buClr>
              <a:buSzPts val="1350"/>
              <a:buFont typeface="Helvetica Neue"/>
              <a:buChar char="»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14325" algn="l" rtl="0">
              <a:spcBef>
                <a:spcPts val="630"/>
              </a:spcBef>
              <a:spcAft>
                <a:spcPts val="0"/>
              </a:spcAft>
              <a:buClr>
                <a:srgbClr val="FF0066"/>
              </a:buClr>
              <a:buSzPts val="1350"/>
              <a:buFont typeface="Helvetica Neue"/>
              <a:buChar char="»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14325" algn="l" rtl="0">
              <a:spcBef>
                <a:spcPts val="630"/>
              </a:spcBef>
              <a:spcAft>
                <a:spcPts val="0"/>
              </a:spcAft>
              <a:buClr>
                <a:srgbClr val="FF0066"/>
              </a:buClr>
              <a:buSzPts val="1350"/>
              <a:buFont typeface="Helvetica Neue"/>
              <a:buChar char="»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Text, and Content" type="txAndObj">
  <p:cSld name="TEXT_AND_OBJEC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5"/>
          <p:cNvSpPr txBox="1">
            <a:spLocks noGrp="1"/>
          </p:cNvSpPr>
          <p:nvPr>
            <p:ph type="title"/>
          </p:nvPr>
        </p:nvSpPr>
        <p:spPr>
          <a:xfrm>
            <a:off x="457200" y="277815"/>
            <a:ext cx="8229600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0669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0669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0669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0669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0669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177" marR="0" lvl="5" indent="-1267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0669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354" marR="0" lvl="6" indent="-1265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0669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532" marR="0" lvl="7" indent="-1263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0669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708" marR="0" lvl="8" indent="-1260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0669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body" idx="1"/>
          </p:nvPr>
        </p:nvSpPr>
        <p:spPr>
          <a:xfrm>
            <a:off x="806450" y="1233491"/>
            <a:ext cx="4038600" cy="453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31470" algn="l" rtl="0">
              <a:spcBef>
                <a:spcPts val="630"/>
              </a:spcBef>
              <a:spcAft>
                <a:spcPts val="0"/>
              </a:spcAft>
              <a:buClr>
                <a:srgbClr val="993300"/>
              </a:buClr>
              <a:buSzPts val="1620"/>
              <a:buFont typeface="Arial"/>
              <a:buChar char="●"/>
              <a:defRPr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20040" algn="l" rtl="0">
              <a:spcBef>
                <a:spcPts val="630"/>
              </a:spcBef>
              <a:spcAft>
                <a:spcPts val="0"/>
              </a:spcAft>
              <a:buClr>
                <a:srgbClr val="CC6600"/>
              </a:buClr>
              <a:buSzPts val="1440"/>
              <a:buFont typeface="Arial"/>
              <a:buChar char="●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14325" algn="l" rtl="0">
              <a:spcBef>
                <a:spcPts val="630"/>
              </a:spcBef>
              <a:spcAft>
                <a:spcPts val="0"/>
              </a:spcAft>
              <a:buClr>
                <a:srgbClr val="009900"/>
              </a:buClr>
              <a:buSzPts val="1350"/>
              <a:buFont typeface="Arimo"/>
              <a:buChar char="4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14325" algn="l" rtl="0">
              <a:spcBef>
                <a:spcPts val="630"/>
              </a:spcBef>
              <a:spcAft>
                <a:spcPts val="0"/>
              </a:spcAft>
              <a:buClr>
                <a:schemeClr val="hlink"/>
              </a:buClr>
              <a:buSzPts val="1350"/>
              <a:buFont typeface="Helvetica Neue"/>
              <a:buChar char="–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14325" algn="l" rtl="0">
              <a:spcBef>
                <a:spcPts val="630"/>
              </a:spcBef>
              <a:spcAft>
                <a:spcPts val="0"/>
              </a:spcAft>
              <a:buClr>
                <a:srgbClr val="FF0066"/>
              </a:buClr>
              <a:buSzPts val="1350"/>
              <a:buFont typeface="Helvetica Neue"/>
              <a:buChar char="»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14325" algn="l" rtl="0">
              <a:spcBef>
                <a:spcPts val="630"/>
              </a:spcBef>
              <a:spcAft>
                <a:spcPts val="0"/>
              </a:spcAft>
              <a:buClr>
                <a:srgbClr val="FF0066"/>
              </a:buClr>
              <a:buSzPts val="1350"/>
              <a:buFont typeface="Helvetica Neue"/>
              <a:buChar char="»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14325" algn="l" rtl="0">
              <a:spcBef>
                <a:spcPts val="630"/>
              </a:spcBef>
              <a:spcAft>
                <a:spcPts val="0"/>
              </a:spcAft>
              <a:buClr>
                <a:srgbClr val="FF0066"/>
              </a:buClr>
              <a:buSzPts val="1350"/>
              <a:buFont typeface="Helvetica Neue"/>
              <a:buChar char="»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14325" algn="l" rtl="0">
              <a:spcBef>
                <a:spcPts val="630"/>
              </a:spcBef>
              <a:spcAft>
                <a:spcPts val="0"/>
              </a:spcAft>
              <a:buClr>
                <a:srgbClr val="FF0066"/>
              </a:buClr>
              <a:buSzPts val="1350"/>
              <a:buFont typeface="Helvetica Neue"/>
              <a:buChar char="»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14325" algn="l" rtl="0">
              <a:spcBef>
                <a:spcPts val="630"/>
              </a:spcBef>
              <a:spcAft>
                <a:spcPts val="0"/>
              </a:spcAft>
              <a:buClr>
                <a:srgbClr val="FF0066"/>
              </a:buClr>
              <a:buSzPts val="1350"/>
              <a:buFont typeface="Helvetica Neue"/>
              <a:buChar char="»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body" idx="2"/>
          </p:nvPr>
        </p:nvSpPr>
        <p:spPr>
          <a:xfrm>
            <a:off x="4997450" y="1233491"/>
            <a:ext cx="4038600" cy="453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31470" algn="l" rtl="0">
              <a:spcBef>
                <a:spcPts val="630"/>
              </a:spcBef>
              <a:spcAft>
                <a:spcPts val="0"/>
              </a:spcAft>
              <a:buClr>
                <a:srgbClr val="993300"/>
              </a:buClr>
              <a:buSzPts val="1620"/>
              <a:buFont typeface="Arial"/>
              <a:buChar char="●"/>
              <a:defRPr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20040" algn="l" rtl="0">
              <a:spcBef>
                <a:spcPts val="630"/>
              </a:spcBef>
              <a:spcAft>
                <a:spcPts val="0"/>
              </a:spcAft>
              <a:buClr>
                <a:srgbClr val="CC6600"/>
              </a:buClr>
              <a:buSzPts val="1440"/>
              <a:buFont typeface="Arial"/>
              <a:buChar char="●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14325" algn="l" rtl="0">
              <a:spcBef>
                <a:spcPts val="630"/>
              </a:spcBef>
              <a:spcAft>
                <a:spcPts val="0"/>
              </a:spcAft>
              <a:buClr>
                <a:srgbClr val="009900"/>
              </a:buClr>
              <a:buSzPts val="1350"/>
              <a:buFont typeface="Arimo"/>
              <a:buChar char="4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14325" algn="l" rtl="0">
              <a:spcBef>
                <a:spcPts val="630"/>
              </a:spcBef>
              <a:spcAft>
                <a:spcPts val="0"/>
              </a:spcAft>
              <a:buClr>
                <a:schemeClr val="hlink"/>
              </a:buClr>
              <a:buSzPts val="1350"/>
              <a:buFont typeface="Helvetica Neue"/>
              <a:buChar char="–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14325" algn="l" rtl="0">
              <a:spcBef>
                <a:spcPts val="630"/>
              </a:spcBef>
              <a:spcAft>
                <a:spcPts val="0"/>
              </a:spcAft>
              <a:buClr>
                <a:srgbClr val="FF0066"/>
              </a:buClr>
              <a:buSzPts val="1350"/>
              <a:buFont typeface="Helvetica Neue"/>
              <a:buChar char="»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14325" algn="l" rtl="0">
              <a:spcBef>
                <a:spcPts val="630"/>
              </a:spcBef>
              <a:spcAft>
                <a:spcPts val="0"/>
              </a:spcAft>
              <a:buClr>
                <a:srgbClr val="FF0066"/>
              </a:buClr>
              <a:buSzPts val="1350"/>
              <a:buFont typeface="Helvetica Neue"/>
              <a:buChar char="»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14325" algn="l" rtl="0">
              <a:spcBef>
                <a:spcPts val="630"/>
              </a:spcBef>
              <a:spcAft>
                <a:spcPts val="0"/>
              </a:spcAft>
              <a:buClr>
                <a:srgbClr val="FF0066"/>
              </a:buClr>
              <a:buSzPts val="1350"/>
              <a:buFont typeface="Helvetica Neue"/>
              <a:buChar char="»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14325" algn="l" rtl="0">
              <a:spcBef>
                <a:spcPts val="630"/>
              </a:spcBef>
              <a:spcAft>
                <a:spcPts val="0"/>
              </a:spcAft>
              <a:buClr>
                <a:srgbClr val="FF0066"/>
              </a:buClr>
              <a:buSzPts val="1350"/>
              <a:buFont typeface="Helvetica Neue"/>
              <a:buChar char="»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14325" algn="l" rtl="0">
              <a:spcBef>
                <a:spcPts val="630"/>
              </a:spcBef>
              <a:spcAft>
                <a:spcPts val="0"/>
              </a:spcAft>
              <a:buClr>
                <a:srgbClr val="FF0066"/>
              </a:buClr>
              <a:buSzPts val="1350"/>
              <a:buFont typeface="Helvetica Neue"/>
              <a:buChar char="»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6"/>
          <p:cNvSpPr txBox="1">
            <a:spLocks noGrp="1"/>
          </p:cNvSpPr>
          <p:nvPr>
            <p:ph type="title"/>
          </p:nvPr>
        </p:nvSpPr>
        <p:spPr>
          <a:xfrm rot="5400000">
            <a:off x="5220494" y="1948657"/>
            <a:ext cx="5486400" cy="2144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0669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0669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0669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0669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0669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177" marR="0" lvl="5" indent="-1267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0669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354" marR="0" lvl="6" indent="-1265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0669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532" marR="0" lvl="7" indent="-1263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0669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708" marR="0" lvl="8" indent="-1260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0669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body" idx="1"/>
          </p:nvPr>
        </p:nvSpPr>
        <p:spPr>
          <a:xfrm rot="5400000">
            <a:off x="854869" y="-119856"/>
            <a:ext cx="5486400" cy="6281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31470" algn="l" rtl="0">
              <a:spcBef>
                <a:spcPts val="630"/>
              </a:spcBef>
              <a:spcAft>
                <a:spcPts val="0"/>
              </a:spcAft>
              <a:buClr>
                <a:srgbClr val="993300"/>
              </a:buClr>
              <a:buSzPts val="1620"/>
              <a:buFont typeface="Arial"/>
              <a:buChar char="●"/>
              <a:defRPr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20040" algn="l" rtl="0">
              <a:spcBef>
                <a:spcPts val="630"/>
              </a:spcBef>
              <a:spcAft>
                <a:spcPts val="0"/>
              </a:spcAft>
              <a:buClr>
                <a:srgbClr val="CC6600"/>
              </a:buClr>
              <a:buSzPts val="1440"/>
              <a:buFont typeface="Arial"/>
              <a:buChar char="●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14325" algn="l" rtl="0">
              <a:spcBef>
                <a:spcPts val="630"/>
              </a:spcBef>
              <a:spcAft>
                <a:spcPts val="0"/>
              </a:spcAft>
              <a:buClr>
                <a:srgbClr val="009900"/>
              </a:buClr>
              <a:buSzPts val="1350"/>
              <a:buFont typeface="Arimo"/>
              <a:buChar char="4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14325" algn="l" rtl="0">
              <a:spcBef>
                <a:spcPts val="630"/>
              </a:spcBef>
              <a:spcAft>
                <a:spcPts val="0"/>
              </a:spcAft>
              <a:buClr>
                <a:schemeClr val="hlink"/>
              </a:buClr>
              <a:buSzPts val="1350"/>
              <a:buFont typeface="Helvetica Neue"/>
              <a:buChar char="–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14325" algn="l" rtl="0">
              <a:spcBef>
                <a:spcPts val="630"/>
              </a:spcBef>
              <a:spcAft>
                <a:spcPts val="0"/>
              </a:spcAft>
              <a:buClr>
                <a:srgbClr val="FF0066"/>
              </a:buClr>
              <a:buSzPts val="1350"/>
              <a:buFont typeface="Helvetica Neue"/>
              <a:buChar char="»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14325" algn="l" rtl="0">
              <a:spcBef>
                <a:spcPts val="630"/>
              </a:spcBef>
              <a:spcAft>
                <a:spcPts val="0"/>
              </a:spcAft>
              <a:buClr>
                <a:srgbClr val="FF0066"/>
              </a:buClr>
              <a:buSzPts val="1350"/>
              <a:buFont typeface="Helvetica Neue"/>
              <a:buChar char="»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14325" algn="l" rtl="0">
              <a:spcBef>
                <a:spcPts val="630"/>
              </a:spcBef>
              <a:spcAft>
                <a:spcPts val="0"/>
              </a:spcAft>
              <a:buClr>
                <a:srgbClr val="FF0066"/>
              </a:buClr>
              <a:buSzPts val="1350"/>
              <a:buFont typeface="Helvetica Neue"/>
              <a:buChar char="»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14325" algn="l" rtl="0">
              <a:spcBef>
                <a:spcPts val="630"/>
              </a:spcBef>
              <a:spcAft>
                <a:spcPts val="0"/>
              </a:spcAft>
              <a:buClr>
                <a:srgbClr val="FF0066"/>
              </a:buClr>
              <a:buSzPts val="1350"/>
              <a:buFont typeface="Helvetica Neue"/>
              <a:buChar char="»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14325" algn="l" rtl="0">
              <a:spcBef>
                <a:spcPts val="630"/>
              </a:spcBef>
              <a:spcAft>
                <a:spcPts val="0"/>
              </a:spcAft>
              <a:buClr>
                <a:srgbClr val="FF0066"/>
              </a:buClr>
              <a:buSzPts val="1350"/>
              <a:buFont typeface="Helvetica Neue"/>
              <a:buChar char="»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/>
          <p:cNvSpPr txBox="1">
            <a:spLocks noGrp="1"/>
          </p:cNvSpPr>
          <p:nvPr>
            <p:ph type="title"/>
          </p:nvPr>
        </p:nvSpPr>
        <p:spPr>
          <a:xfrm>
            <a:off x="457200" y="277812"/>
            <a:ext cx="8229600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0669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0669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0669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0669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0669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177" marR="0" lvl="5" indent="-1267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0669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354" marR="0" lvl="6" indent="-1265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0669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532" marR="0" lvl="7" indent="-1263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0669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708" marR="0" lvl="8" indent="-1260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0669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body" idx="1"/>
          </p:nvPr>
        </p:nvSpPr>
        <p:spPr>
          <a:xfrm rot="5400000">
            <a:off x="2655887" y="-615951"/>
            <a:ext cx="4530725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31470" algn="l" rtl="0">
              <a:spcBef>
                <a:spcPts val="630"/>
              </a:spcBef>
              <a:spcAft>
                <a:spcPts val="0"/>
              </a:spcAft>
              <a:buClr>
                <a:srgbClr val="993300"/>
              </a:buClr>
              <a:buSzPts val="1620"/>
              <a:buFont typeface="Arial"/>
              <a:buChar char="●"/>
              <a:defRPr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20040" algn="l" rtl="0">
              <a:spcBef>
                <a:spcPts val="630"/>
              </a:spcBef>
              <a:spcAft>
                <a:spcPts val="0"/>
              </a:spcAft>
              <a:buClr>
                <a:srgbClr val="CC6600"/>
              </a:buClr>
              <a:buSzPts val="1440"/>
              <a:buFont typeface="Arial"/>
              <a:buChar char="●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14325" algn="l" rtl="0">
              <a:spcBef>
                <a:spcPts val="630"/>
              </a:spcBef>
              <a:spcAft>
                <a:spcPts val="0"/>
              </a:spcAft>
              <a:buClr>
                <a:srgbClr val="009900"/>
              </a:buClr>
              <a:buSzPts val="1350"/>
              <a:buFont typeface="Arimo"/>
              <a:buChar char="4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14325" algn="l" rtl="0">
              <a:spcBef>
                <a:spcPts val="630"/>
              </a:spcBef>
              <a:spcAft>
                <a:spcPts val="0"/>
              </a:spcAft>
              <a:buClr>
                <a:schemeClr val="hlink"/>
              </a:buClr>
              <a:buSzPts val="1350"/>
              <a:buFont typeface="Helvetica Neue"/>
              <a:buChar char="–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14325" algn="l" rtl="0">
              <a:spcBef>
                <a:spcPts val="630"/>
              </a:spcBef>
              <a:spcAft>
                <a:spcPts val="0"/>
              </a:spcAft>
              <a:buClr>
                <a:srgbClr val="FF0066"/>
              </a:buClr>
              <a:buSzPts val="1350"/>
              <a:buFont typeface="Helvetica Neue"/>
              <a:buChar char="»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14325" algn="l" rtl="0">
              <a:spcBef>
                <a:spcPts val="630"/>
              </a:spcBef>
              <a:spcAft>
                <a:spcPts val="0"/>
              </a:spcAft>
              <a:buClr>
                <a:srgbClr val="FF0066"/>
              </a:buClr>
              <a:buSzPts val="1350"/>
              <a:buFont typeface="Helvetica Neue"/>
              <a:buChar char="»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14325" algn="l" rtl="0">
              <a:spcBef>
                <a:spcPts val="630"/>
              </a:spcBef>
              <a:spcAft>
                <a:spcPts val="0"/>
              </a:spcAft>
              <a:buClr>
                <a:srgbClr val="FF0066"/>
              </a:buClr>
              <a:buSzPts val="1350"/>
              <a:buFont typeface="Helvetica Neue"/>
              <a:buChar char="»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14325" algn="l" rtl="0">
              <a:spcBef>
                <a:spcPts val="630"/>
              </a:spcBef>
              <a:spcAft>
                <a:spcPts val="0"/>
              </a:spcAft>
              <a:buClr>
                <a:srgbClr val="FF0066"/>
              </a:buClr>
              <a:buSzPts val="1350"/>
              <a:buFont typeface="Helvetica Neue"/>
              <a:buChar char="»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14325" algn="l" rtl="0">
              <a:spcBef>
                <a:spcPts val="630"/>
              </a:spcBef>
              <a:spcAft>
                <a:spcPts val="0"/>
              </a:spcAft>
              <a:buClr>
                <a:srgbClr val="FF0066"/>
              </a:buClr>
              <a:buSzPts val="1350"/>
              <a:buFont typeface="Helvetica Neue"/>
              <a:buChar char="»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8"/>
          <p:cNvSpPr txBox="1">
            <a:spLocks noGrp="1"/>
          </p:cNvSpPr>
          <p:nvPr>
            <p:ph type="title"/>
          </p:nvPr>
        </p:nvSpPr>
        <p:spPr>
          <a:xfrm>
            <a:off x="1792288" y="4800601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rgbClr val="00669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0669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0669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0669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0669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177" marR="0" lvl="5" indent="-1267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0669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354" marR="0" lvl="6" indent="-1265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0669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532" marR="0" lvl="7" indent="-1263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0669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708" marR="0" lvl="8" indent="-1260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0669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" name="Google Shape;49;p8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spcBef>
                <a:spcPts val="1120"/>
              </a:spcBef>
              <a:spcAft>
                <a:spcPts val="0"/>
              </a:spcAft>
              <a:buClr>
                <a:srgbClr val="993300"/>
              </a:buClr>
              <a:buSzPts val="1400"/>
              <a:buFont typeface="Arial"/>
              <a:buNone/>
              <a:defRPr sz="3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457177" marR="0" lvl="1" indent="-12676" algn="l" rtl="0">
              <a:spcBef>
                <a:spcPts val="980"/>
              </a:spcBef>
              <a:spcAft>
                <a:spcPts val="0"/>
              </a:spcAft>
              <a:buClr>
                <a:srgbClr val="CC6600"/>
              </a:buClr>
              <a:buSzPts val="14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914354" marR="0" lvl="2" indent="-12653" algn="l" rtl="0">
              <a:spcBef>
                <a:spcPts val="840"/>
              </a:spcBef>
              <a:spcAft>
                <a:spcPts val="0"/>
              </a:spcAft>
              <a:buClr>
                <a:srgbClr val="009900"/>
              </a:buClr>
              <a:buSzPts val="1400"/>
              <a:buFont typeface="Arimo"/>
              <a:buNone/>
              <a:defRPr sz="2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371532" marR="0" lvl="3" indent="-12631" algn="l" rtl="0">
              <a:spcBef>
                <a:spcPts val="7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Helvetica Neue"/>
              <a:buNone/>
              <a:defRPr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828708" marR="0" lvl="4" indent="-12608" algn="l" rtl="0">
              <a:spcBef>
                <a:spcPts val="700"/>
              </a:spcBef>
              <a:spcAft>
                <a:spcPts val="0"/>
              </a:spcAft>
              <a:buClr>
                <a:srgbClr val="FF0066"/>
              </a:buClr>
              <a:buSzPts val="1400"/>
              <a:buFont typeface="Helvetica Neue"/>
              <a:buNone/>
              <a:defRPr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285886" marR="0" lvl="5" indent="-12586" algn="l" rtl="0">
              <a:spcBef>
                <a:spcPts val="700"/>
              </a:spcBef>
              <a:spcAft>
                <a:spcPts val="0"/>
              </a:spcAft>
              <a:buClr>
                <a:srgbClr val="FF0066"/>
              </a:buClr>
              <a:buSzPts val="1400"/>
              <a:buFont typeface="Helvetica Neue"/>
              <a:buNone/>
              <a:defRPr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743063" marR="0" lvl="6" indent="-12562" algn="l" rtl="0">
              <a:spcBef>
                <a:spcPts val="700"/>
              </a:spcBef>
              <a:spcAft>
                <a:spcPts val="0"/>
              </a:spcAft>
              <a:buClr>
                <a:srgbClr val="FF0066"/>
              </a:buClr>
              <a:buSzPts val="1400"/>
              <a:buFont typeface="Helvetica Neue"/>
              <a:buNone/>
              <a:defRPr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200240" marR="0" lvl="7" indent="-12539" algn="l" rtl="0">
              <a:spcBef>
                <a:spcPts val="700"/>
              </a:spcBef>
              <a:spcAft>
                <a:spcPts val="0"/>
              </a:spcAft>
              <a:buClr>
                <a:srgbClr val="FF0066"/>
              </a:buClr>
              <a:buSzPts val="1400"/>
              <a:buFont typeface="Helvetica Neue"/>
              <a:buNone/>
              <a:defRPr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3657417" marR="0" lvl="8" indent="-12517" algn="l" rtl="0">
              <a:spcBef>
                <a:spcPts val="700"/>
              </a:spcBef>
              <a:spcAft>
                <a:spcPts val="0"/>
              </a:spcAft>
              <a:buClr>
                <a:srgbClr val="FF0066"/>
              </a:buClr>
              <a:buSzPts val="1400"/>
              <a:buFont typeface="Helvetica Neue"/>
              <a:buNone/>
              <a:defRPr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50" name="Google Shape;50;p8"/>
          <p:cNvSpPr txBox="1">
            <a:spLocks noGrp="1"/>
          </p:cNvSpPr>
          <p:nvPr>
            <p:ph type="body" idx="1"/>
          </p:nvPr>
        </p:nvSpPr>
        <p:spPr>
          <a:xfrm>
            <a:off x="1792288" y="5367339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490"/>
              </a:spcBef>
              <a:spcAft>
                <a:spcPts val="0"/>
              </a:spcAft>
              <a:buClr>
                <a:srgbClr val="993300"/>
              </a:buClr>
              <a:buSzPts val="1620"/>
              <a:buFont typeface="Arial"/>
              <a:buNone/>
              <a:defRPr sz="1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spcBef>
                <a:spcPts val="420"/>
              </a:spcBef>
              <a:spcAft>
                <a:spcPts val="0"/>
              </a:spcAft>
              <a:buClr>
                <a:srgbClr val="CC6600"/>
              </a:buClr>
              <a:buSzPts val="144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rtl="0">
              <a:spcBef>
                <a:spcPts val="350"/>
              </a:spcBef>
              <a:spcAft>
                <a:spcPts val="0"/>
              </a:spcAft>
              <a:buClr>
                <a:srgbClr val="009900"/>
              </a:buClr>
              <a:buSzPts val="1350"/>
              <a:buFont typeface="Arimo"/>
              <a:buNone/>
              <a:defRPr sz="1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spcBef>
                <a:spcPts val="315"/>
              </a:spcBef>
              <a:spcAft>
                <a:spcPts val="0"/>
              </a:spcAft>
              <a:buClr>
                <a:schemeClr val="hlink"/>
              </a:buClr>
              <a:buSzPts val="1350"/>
              <a:buFont typeface="Helvetica Neue"/>
              <a:buNone/>
              <a:defRPr sz="9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rtl="0">
              <a:spcBef>
                <a:spcPts val="315"/>
              </a:spcBef>
              <a:spcAft>
                <a:spcPts val="0"/>
              </a:spcAft>
              <a:buClr>
                <a:srgbClr val="FF0066"/>
              </a:buClr>
              <a:buSzPts val="1350"/>
              <a:buFont typeface="Helvetica Neue"/>
              <a:buNone/>
              <a:defRPr sz="9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rtl="0">
              <a:spcBef>
                <a:spcPts val="315"/>
              </a:spcBef>
              <a:spcAft>
                <a:spcPts val="0"/>
              </a:spcAft>
              <a:buClr>
                <a:srgbClr val="FF0066"/>
              </a:buClr>
              <a:buSzPts val="1350"/>
              <a:buFont typeface="Helvetica Neue"/>
              <a:buNone/>
              <a:defRPr sz="9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l" rtl="0">
              <a:spcBef>
                <a:spcPts val="315"/>
              </a:spcBef>
              <a:spcAft>
                <a:spcPts val="0"/>
              </a:spcAft>
              <a:buClr>
                <a:srgbClr val="FF0066"/>
              </a:buClr>
              <a:buSzPts val="1350"/>
              <a:buFont typeface="Helvetica Neue"/>
              <a:buNone/>
              <a:defRPr sz="9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l" rtl="0">
              <a:spcBef>
                <a:spcPts val="315"/>
              </a:spcBef>
              <a:spcAft>
                <a:spcPts val="0"/>
              </a:spcAft>
              <a:buClr>
                <a:srgbClr val="FF0066"/>
              </a:buClr>
              <a:buSzPts val="1350"/>
              <a:buFont typeface="Helvetica Neue"/>
              <a:buNone/>
              <a:defRPr sz="9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l" rtl="0">
              <a:spcBef>
                <a:spcPts val="315"/>
              </a:spcBef>
              <a:spcAft>
                <a:spcPts val="0"/>
              </a:spcAft>
              <a:buClr>
                <a:srgbClr val="FF0066"/>
              </a:buClr>
              <a:buSzPts val="1350"/>
              <a:buFont typeface="Helvetica Neue"/>
              <a:buNone/>
              <a:defRPr sz="9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9"/>
          <p:cNvSpPr txBox="1"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rgbClr val="00669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0669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0669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0669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0669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177" marR="0" lvl="5" indent="-1267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0669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354" marR="0" lvl="6" indent="-1265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0669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532" marR="0" lvl="7" indent="-1263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0669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708" marR="0" lvl="8" indent="-1260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0669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body" idx="1"/>
          </p:nvPr>
        </p:nvSpPr>
        <p:spPr>
          <a:xfrm>
            <a:off x="3575050" y="273051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11480" algn="l" rtl="0">
              <a:spcBef>
                <a:spcPts val="1120"/>
              </a:spcBef>
              <a:spcAft>
                <a:spcPts val="0"/>
              </a:spcAft>
              <a:buClr>
                <a:srgbClr val="993300"/>
              </a:buClr>
              <a:buSzPts val="2880"/>
              <a:buFont typeface="Arial"/>
              <a:buChar char="●"/>
              <a:defRPr sz="3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70840" algn="l" rtl="0">
              <a:spcBef>
                <a:spcPts val="980"/>
              </a:spcBef>
              <a:spcAft>
                <a:spcPts val="0"/>
              </a:spcAft>
              <a:buClr>
                <a:srgbClr val="CC6600"/>
              </a:buClr>
              <a:buSzPts val="2240"/>
              <a:buFont typeface="Arial"/>
              <a:buChar char="●"/>
              <a:defRPr sz="2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42900" algn="l" rtl="0">
              <a:spcBef>
                <a:spcPts val="840"/>
              </a:spcBef>
              <a:spcAft>
                <a:spcPts val="0"/>
              </a:spcAft>
              <a:buClr>
                <a:srgbClr val="009900"/>
              </a:buClr>
              <a:buSzPts val="1800"/>
              <a:buFont typeface="Arimo"/>
              <a:buChar char="4"/>
              <a:defRPr sz="2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23850" algn="l" rtl="0">
              <a:spcBef>
                <a:spcPts val="700"/>
              </a:spcBef>
              <a:spcAft>
                <a:spcPts val="0"/>
              </a:spcAft>
              <a:buClr>
                <a:schemeClr val="hlink"/>
              </a:buClr>
              <a:buSzPts val="1500"/>
              <a:buFont typeface="Helvetica Neue"/>
              <a:buChar char="–"/>
              <a:defRPr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23850" algn="l" rtl="0">
              <a:spcBef>
                <a:spcPts val="700"/>
              </a:spcBef>
              <a:spcAft>
                <a:spcPts val="0"/>
              </a:spcAft>
              <a:buClr>
                <a:srgbClr val="FF0066"/>
              </a:buClr>
              <a:buSzPts val="1500"/>
              <a:buFont typeface="Helvetica Neue"/>
              <a:buChar char="»"/>
              <a:defRPr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23850" algn="l" rtl="0">
              <a:spcBef>
                <a:spcPts val="700"/>
              </a:spcBef>
              <a:spcAft>
                <a:spcPts val="0"/>
              </a:spcAft>
              <a:buClr>
                <a:srgbClr val="FF0066"/>
              </a:buClr>
              <a:buSzPts val="1500"/>
              <a:buFont typeface="Helvetica Neue"/>
              <a:buChar char="»"/>
              <a:defRPr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23850" algn="l" rtl="0">
              <a:spcBef>
                <a:spcPts val="700"/>
              </a:spcBef>
              <a:spcAft>
                <a:spcPts val="0"/>
              </a:spcAft>
              <a:buClr>
                <a:srgbClr val="FF0066"/>
              </a:buClr>
              <a:buSzPts val="1500"/>
              <a:buFont typeface="Helvetica Neue"/>
              <a:buChar char="»"/>
              <a:defRPr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23850" algn="l" rtl="0">
              <a:spcBef>
                <a:spcPts val="700"/>
              </a:spcBef>
              <a:spcAft>
                <a:spcPts val="0"/>
              </a:spcAft>
              <a:buClr>
                <a:srgbClr val="FF0066"/>
              </a:buClr>
              <a:buSzPts val="1500"/>
              <a:buFont typeface="Helvetica Neue"/>
              <a:buChar char="»"/>
              <a:defRPr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23850" algn="l" rtl="0">
              <a:spcBef>
                <a:spcPts val="700"/>
              </a:spcBef>
              <a:spcAft>
                <a:spcPts val="0"/>
              </a:spcAft>
              <a:buClr>
                <a:srgbClr val="FF0066"/>
              </a:buClr>
              <a:buSzPts val="1500"/>
              <a:buFont typeface="Helvetica Neue"/>
              <a:buChar char="»"/>
              <a:defRPr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54" name="Google Shape;54;p9"/>
          <p:cNvSpPr txBox="1">
            <a:spLocks noGrp="1"/>
          </p:cNvSpPr>
          <p:nvPr>
            <p:ph type="body" idx="2"/>
          </p:nvPr>
        </p:nvSpPr>
        <p:spPr>
          <a:xfrm>
            <a:off x="457201" y="1435101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490"/>
              </a:spcBef>
              <a:spcAft>
                <a:spcPts val="0"/>
              </a:spcAft>
              <a:buClr>
                <a:srgbClr val="993300"/>
              </a:buClr>
              <a:buSzPts val="1620"/>
              <a:buFont typeface="Arial"/>
              <a:buNone/>
              <a:defRPr sz="1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spcBef>
                <a:spcPts val="420"/>
              </a:spcBef>
              <a:spcAft>
                <a:spcPts val="0"/>
              </a:spcAft>
              <a:buClr>
                <a:srgbClr val="CC6600"/>
              </a:buClr>
              <a:buSzPts val="144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rtl="0">
              <a:spcBef>
                <a:spcPts val="350"/>
              </a:spcBef>
              <a:spcAft>
                <a:spcPts val="0"/>
              </a:spcAft>
              <a:buClr>
                <a:srgbClr val="009900"/>
              </a:buClr>
              <a:buSzPts val="1350"/>
              <a:buFont typeface="Arimo"/>
              <a:buNone/>
              <a:defRPr sz="1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spcBef>
                <a:spcPts val="315"/>
              </a:spcBef>
              <a:spcAft>
                <a:spcPts val="0"/>
              </a:spcAft>
              <a:buClr>
                <a:schemeClr val="hlink"/>
              </a:buClr>
              <a:buSzPts val="1350"/>
              <a:buFont typeface="Helvetica Neue"/>
              <a:buNone/>
              <a:defRPr sz="9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rtl="0">
              <a:spcBef>
                <a:spcPts val="315"/>
              </a:spcBef>
              <a:spcAft>
                <a:spcPts val="0"/>
              </a:spcAft>
              <a:buClr>
                <a:srgbClr val="FF0066"/>
              </a:buClr>
              <a:buSzPts val="1350"/>
              <a:buFont typeface="Helvetica Neue"/>
              <a:buNone/>
              <a:defRPr sz="9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rtl="0">
              <a:spcBef>
                <a:spcPts val="315"/>
              </a:spcBef>
              <a:spcAft>
                <a:spcPts val="0"/>
              </a:spcAft>
              <a:buClr>
                <a:srgbClr val="FF0066"/>
              </a:buClr>
              <a:buSzPts val="1350"/>
              <a:buFont typeface="Helvetica Neue"/>
              <a:buNone/>
              <a:defRPr sz="9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l" rtl="0">
              <a:spcBef>
                <a:spcPts val="315"/>
              </a:spcBef>
              <a:spcAft>
                <a:spcPts val="0"/>
              </a:spcAft>
              <a:buClr>
                <a:srgbClr val="FF0066"/>
              </a:buClr>
              <a:buSzPts val="1350"/>
              <a:buFont typeface="Helvetica Neue"/>
              <a:buNone/>
              <a:defRPr sz="9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l" rtl="0">
              <a:spcBef>
                <a:spcPts val="315"/>
              </a:spcBef>
              <a:spcAft>
                <a:spcPts val="0"/>
              </a:spcAft>
              <a:buClr>
                <a:srgbClr val="FF0066"/>
              </a:buClr>
              <a:buSzPts val="1350"/>
              <a:buFont typeface="Helvetica Neue"/>
              <a:buNone/>
              <a:defRPr sz="9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l" rtl="0">
              <a:spcBef>
                <a:spcPts val="315"/>
              </a:spcBef>
              <a:spcAft>
                <a:spcPts val="0"/>
              </a:spcAft>
              <a:buClr>
                <a:srgbClr val="FF0066"/>
              </a:buClr>
              <a:buSzPts val="1350"/>
              <a:buFont typeface="Helvetica Neue"/>
              <a:buNone/>
              <a:defRPr sz="9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1"/>
          <p:cNvSpPr txBox="1">
            <a:spLocks noGrp="1"/>
          </p:cNvSpPr>
          <p:nvPr>
            <p:ph type="title"/>
          </p:nvPr>
        </p:nvSpPr>
        <p:spPr>
          <a:xfrm>
            <a:off x="457200" y="277812"/>
            <a:ext cx="8229600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0669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0669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0669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0669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0669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177" marR="0" lvl="5" indent="-1267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0669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354" marR="0" lvl="6" indent="-1265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0669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532" marR="0" lvl="7" indent="-1263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0669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708" marR="0" lvl="8" indent="-1260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0669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13" Type="http://schemas.openxmlformats.org/officeDocument/2006/relationships/image" Target="../media/image2.jpg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1"/>
          <p:cNvGrpSpPr/>
          <p:nvPr/>
        </p:nvGrpSpPr>
        <p:grpSpPr>
          <a:xfrm>
            <a:off x="198437" y="2960687"/>
            <a:ext cx="8610600" cy="201612"/>
            <a:chOff x="198437" y="2960687"/>
            <a:chExt cx="8610600" cy="201612"/>
          </a:xfrm>
        </p:grpSpPr>
        <p:sp>
          <p:nvSpPr>
            <p:cNvPr id="11" name="Google Shape;11;p1"/>
            <p:cNvSpPr txBox="1"/>
            <p:nvPr/>
          </p:nvSpPr>
          <p:spPr>
            <a:xfrm>
              <a:off x="198437" y="2960687"/>
              <a:ext cx="2870200" cy="201612"/>
            </a:xfrm>
            <a:prstGeom prst="rect">
              <a:avLst/>
            </a:prstGeom>
            <a:solidFill>
              <a:srgbClr val="33669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12" name="Google Shape;12;p1"/>
            <p:cNvSpPr txBox="1"/>
            <p:nvPr/>
          </p:nvSpPr>
          <p:spPr>
            <a:xfrm>
              <a:off x="3068637" y="2960687"/>
              <a:ext cx="2870200" cy="201612"/>
            </a:xfrm>
            <a:prstGeom prst="rect">
              <a:avLst/>
            </a:prstGeom>
            <a:solidFill>
              <a:srgbClr val="99CC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13" name="Google Shape;13;p1"/>
            <p:cNvSpPr txBox="1"/>
            <p:nvPr/>
          </p:nvSpPr>
          <p:spPr>
            <a:xfrm>
              <a:off x="5938837" y="2960687"/>
              <a:ext cx="2870200" cy="201612"/>
            </a:xfrm>
            <a:prstGeom prst="rect">
              <a:avLst/>
            </a:prstGeom>
            <a:solidFill>
              <a:srgbClr val="33669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</p:grpSp>
      <p:sp>
        <p:nvSpPr>
          <p:cNvPr id="14" name="Google Shape;14;p1"/>
          <p:cNvSpPr txBox="1"/>
          <p:nvPr/>
        </p:nvSpPr>
        <p:spPr>
          <a:xfrm>
            <a:off x="6489700" y="6588125"/>
            <a:ext cx="2713037" cy="246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Font typeface="Helvetica Neue"/>
              <a:buNone/>
            </a:pPr>
            <a:r>
              <a:rPr lang="en-US" sz="1000" b="1" i="0" u="none">
                <a:solidFill>
                  <a:srgbClr val="33669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Silberschatz, Galvin and Gagne ©2013</a:t>
            </a:r>
            <a:endParaRPr/>
          </a:p>
        </p:txBody>
      </p:sp>
      <p:sp>
        <p:nvSpPr>
          <p:cNvPr id="15" name="Google Shape;15;p1"/>
          <p:cNvSpPr txBox="1"/>
          <p:nvPr/>
        </p:nvSpPr>
        <p:spPr>
          <a:xfrm>
            <a:off x="26987" y="6613525"/>
            <a:ext cx="2659062" cy="246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Font typeface="Helvetica Neue"/>
              <a:buNone/>
            </a:pPr>
            <a:r>
              <a:rPr lang="en-US" sz="1000" b="1" i="0" u="none">
                <a:solidFill>
                  <a:srgbClr val="33669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Operating System Concepts – 9</a:t>
            </a:r>
            <a:r>
              <a:rPr lang="en-US" sz="1000" b="1" i="0" u="none" baseline="30000">
                <a:solidFill>
                  <a:srgbClr val="33669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</a:t>
            </a:r>
            <a:r>
              <a:rPr lang="en-US" sz="1000" b="1" i="0" u="none">
                <a:solidFill>
                  <a:srgbClr val="33669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Edition</a:t>
            </a:r>
            <a:endParaRPr/>
          </a:p>
        </p:txBody>
      </p:sp>
      <p:pic>
        <p:nvPicPr>
          <p:cNvPr id="16" name="Google Shape;16;p1" descr="dino_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60737" y="4157662"/>
            <a:ext cx="2062162" cy="1593850"/>
          </a:xfrm>
          <a:prstGeom prst="rect">
            <a:avLst/>
          </a:prstGeom>
          <a:noFill/>
          <a:ln w="76200" cap="flat" cmpd="sng">
            <a:solidFill>
              <a:srgbClr val="336699"/>
            </a:solidFill>
            <a:prstDash val="solid"/>
            <a:miter lim="800000"/>
            <a:headEnd type="none" w="sm" len="sm"/>
            <a:tailEnd type="none" w="sm" len="sm"/>
          </a:ln>
        </p:spPr>
      </p:pic>
      <p:sp>
        <p:nvSpPr>
          <p:cNvPr id="17" name="Google Shape;17;p1"/>
          <p:cNvSpPr txBox="1"/>
          <p:nvPr/>
        </p:nvSpPr>
        <p:spPr>
          <a:xfrm>
            <a:off x="3224212" y="4006850"/>
            <a:ext cx="2336800" cy="1887537"/>
          </a:xfrm>
          <a:prstGeom prst="rect">
            <a:avLst/>
          </a:prstGeom>
          <a:noFill/>
          <a:ln w="57150" cap="flat" cmpd="thinThick">
            <a:solidFill>
              <a:srgbClr val="66CC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8" name="Google Shape;18;p1"/>
          <p:cNvSpPr txBox="1">
            <a:spLocks noGrp="1"/>
          </p:cNvSpPr>
          <p:nvPr>
            <p:ph type="title"/>
          </p:nvPr>
        </p:nvSpPr>
        <p:spPr>
          <a:xfrm>
            <a:off x="457200" y="277812"/>
            <a:ext cx="8229600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0669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0669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0669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0669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0669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177" marR="0" lvl="5" indent="-1267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0669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354" marR="0" lvl="6" indent="-1265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0669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532" marR="0" lvl="7" indent="-1263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0669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708" marR="0" lvl="8" indent="-1260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0669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" name="Google Shape;19;p1"/>
          <p:cNvSpPr txBox="1">
            <a:spLocks noGrp="1"/>
          </p:cNvSpPr>
          <p:nvPr>
            <p:ph type="body" idx="1"/>
          </p:nvPr>
        </p:nvSpPr>
        <p:spPr>
          <a:xfrm>
            <a:off x="806450" y="1233487"/>
            <a:ext cx="8229600" cy="453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31470" algn="l" rtl="0">
              <a:spcBef>
                <a:spcPts val="630"/>
              </a:spcBef>
              <a:spcAft>
                <a:spcPts val="0"/>
              </a:spcAft>
              <a:buClr>
                <a:srgbClr val="993300"/>
              </a:buClr>
              <a:buSzPts val="1620"/>
              <a:buFont typeface="Arial"/>
              <a:buChar char="●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20040" algn="l" rtl="0">
              <a:spcBef>
                <a:spcPts val="630"/>
              </a:spcBef>
              <a:spcAft>
                <a:spcPts val="0"/>
              </a:spcAft>
              <a:buClr>
                <a:srgbClr val="CC6600"/>
              </a:buClr>
              <a:buSzPts val="1440"/>
              <a:buFont typeface="Arial"/>
              <a:buChar char="●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14325" algn="l" rtl="0">
              <a:spcBef>
                <a:spcPts val="630"/>
              </a:spcBef>
              <a:spcAft>
                <a:spcPts val="0"/>
              </a:spcAft>
              <a:buClr>
                <a:srgbClr val="009900"/>
              </a:buClr>
              <a:buSzPts val="1350"/>
              <a:buFont typeface="Arimo"/>
              <a:buChar char="4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14325" algn="l" rtl="0">
              <a:spcBef>
                <a:spcPts val="630"/>
              </a:spcBef>
              <a:spcAft>
                <a:spcPts val="0"/>
              </a:spcAft>
              <a:buClr>
                <a:schemeClr val="hlink"/>
              </a:buClr>
              <a:buSzPts val="1350"/>
              <a:buFont typeface="Helvetica Neue"/>
              <a:buChar char="–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14325" algn="l" rtl="0">
              <a:spcBef>
                <a:spcPts val="630"/>
              </a:spcBef>
              <a:spcAft>
                <a:spcPts val="0"/>
              </a:spcAft>
              <a:buClr>
                <a:srgbClr val="FF0066"/>
              </a:buClr>
              <a:buSzPts val="1350"/>
              <a:buFont typeface="Helvetica Neue"/>
              <a:buChar char="»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14325" algn="l" rtl="0">
              <a:spcBef>
                <a:spcPts val="630"/>
              </a:spcBef>
              <a:spcAft>
                <a:spcPts val="0"/>
              </a:spcAft>
              <a:buClr>
                <a:srgbClr val="FF0066"/>
              </a:buClr>
              <a:buSzPts val="1350"/>
              <a:buFont typeface="Helvetica Neue"/>
              <a:buChar char="»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14325" algn="l" rtl="0">
              <a:spcBef>
                <a:spcPts val="630"/>
              </a:spcBef>
              <a:spcAft>
                <a:spcPts val="0"/>
              </a:spcAft>
              <a:buClr>
                <a:srgbClr val="FF0066"/>
              </a:buClr>
              <a:buSzPts val="1350"/>
              <a:buFont typeface="Helvetica Neue"/>
              <a:buChar char="»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14325" algn="l" rtl="0">
              <a:spcBef>
                <a:spcPts val="630"/>
              </a:spcBef>
              <a:spcAft>
                <a:spcPts val="0"/>
              </a:spcAft>
              <a:buClr>
                <a:srgbClr val="FF0066"/>
              </a:buClr>
              <a:buSzPts val="1350"/>
              <a:buFont typeface="Helvetica Neue"/>
              <a:buChar char="»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14325" algn="l" rtl="0">
              <a:spcBef>
                <a:spcPts val="630"/>
              </a:spcBef>
              <a:spcAft>
                <a:spcPts val="0"/>
              </a:spcAft>
              <a:buClr>
                <a:srgbClr val="FF0066"/>
              </a:buClr>
              <a:buSzPts val="1350"/>
              <a:buFont typeface="Helvetica Neue"/>
              <a:buChar char="»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3" descr="dino_3"/>
          <p:cNvPicPr preferRelativeResize="0"/>
          <p:nvPr/>
        </p:nvPicPr>
        <p:blipFill/>
        <p:spPr>
          <a:xfrm>
            <a:off x="285750" y="0"/>
            <a:ext cx="1195387" cy="90805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sp>
        <p:nvSpPr>
          <p:cNvPr id="24" name="Google Shape;24;p3"/>
          <p:cNvSpPr txBox="1">
            <a:spLocks noGrp="1"/>
          </p:cNvSpPr>
          <p:nvPr>
            <p:ph type="title"/>
          </p:nvPr>
        </p:nvSpPr>
        <p:spPr>
          <a:xfrm>
            <a:off x="457200" y="277812"/>
            <a:ext cx="8229600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0669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0669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0669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0669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0669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177" marR="0" lvl="5" indent="-1267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0669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354" marR="0" lvl="6" indent="-1265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0669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532" marR="0" lvl="7" indent="-1263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0669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708" marR="0" lvl="8" indent="-1260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0669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body" idx="1"/>
          </p:nvPr>
        </p:nvSpPr>
        <p:spPr>
          <a:xfrm>
            <a:off x="806450" y="1233487"/>
            <a:ext cx="8229600" cy="453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31470" algn="l" rtl="0">
              <a:spcBef>
                <a:spcPts val="630"/>
              </a:spcBef>
              <a:spcAft>
                <a:spcPts val="0"/>
              </a:spcAft>
              <a:buClr>
                <a:srgbClr val="993300"/>
              </a:buClr>
              <a:buSzPts val="1620"/>
              <a:buFont typeface="Arial"/>
              <a:buChar char="●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20040" algn="l" rtl="0">
              <a:spcBef>
                <a:spcPts val="630"/>
              </a:spcBef>
              <a:spcAft>
                <a:spcPts val="0"/>
              </a:spcAft>
              <a:buClr>
                <a:srgbClr val="CC6600"/>
              </a:buClr>
              <a:buSzPts val="1440"/>
              <a:buFont typeface="Arial"/>
              <a:buChar char="●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14325" algn="l" rtl="0">
              <a:spcBef>
                <a:spcPts val="630"/>
              </a:spcBef>
              <a:spcAft>
                <a:spcPts val="0"/>
              </a:spcAft>
              <a:buClr>
                <a:srgbClr val="009900"/>
              </a:buClr>
              <a:buSzPts val="1350"/>
              <a:buFont typeface="Arimo"/>
              <a:buChar char="4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14325" algn="l" rtl="0">
              <a:spcBef>
                <a:spcPts val="630"/>
              </a:spcBef>
              <a:spcAft>
                <a:spcPts val="0"/>
              </a:spcAft>
              <a:buClr>
                <a:schemeClr val="hlink"/>
              </a:buClr>
              <a:buSzPts val="1350"/>
              <a:buFont typeface="Helvetica Neue"/>
              <a:buChar char="–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14325" algn="l" rtl="0">
              <a:spcBef>
                <a:spcPts val="630"/>
              </a:spcBef>
              <a:spcAft>
                <a:spcPts val="0"/>
              </a:spcAft>
              <a:buClr>
                <a:srgbClr val="FF0066"/>
              </a:buClr>
              <a:buSzPts val="1350"/>
              <a:buFont typeface="Helvetica Neue"/>
              <a:buChar char="»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14325" algn="l" rtl="0">
              <a:spcBef>
                <a:spcPts val="630"/>
              </a:spcBef>
              <a:spcAft>
                <a:spcPts val="0"/>
              </a:spcAft>
              <a:buClr>
                <a:srgbClr val="FF0066"/>
              </a:buClr>
              <a:buSzPts val="1350"/>
              <a:buFont typeface="Helvetica Neue"/>
              <a:buChar char="»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14325" algn="l" rtl="0">
              <a:spcBef>
                <a:spcPts val="630"/>
              </a:spcBef>
              <a:spcAft>
                <a:spcPts val="0"/>
              </a:spcAft>
              <a:buClr>
                <a:srgbClr val="FF0066"/>
              </a:buClr>
              <a:buSzPts val="1350"/>
              <a:buFont typeface="Helvetica Neue"/>
              <a:buChar char="»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14325" algn="l" rtl="0">
              <a:spcBef>
                <a:spcPts val="630"/>
              </a:spcBef>
              <a:spcAft>
                <a:spcPts val="0"/>
              </a:spcAft>
              <a:buClr>
                <a:srgbClr val="FF0066"/>
              </a:buClr>
              <a:buSzPts val="1350"/>
              <a:buFont typeface="Helvetica Neue"/>
              <a:buChar char="»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14325" algn="l" rtl="0">
              <a:spcBef>
                <a:spcPts val="630"/>
              </a:spcBef>
              <a:spcAft>
                <a:spcPts val="0"/>
              </a:spcAft>
              <a:buClr>
                <a:srgbClr val="FF0066"/>
              </a:buClr>
              <a:buSzPts val="1350"/>
              <a:buFont typeface="Helvetica Neue"/>
              <a:buChar char="»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6" name="Google Shape;26;p3"/>
          <p:cNvSpPr txBox="1"/>
          <p:nvPr/>
        </p:nvSpPr>
        <p:spPr>
          <a:xfrm>
            <a:off x="0" y="0"/>
            <a:ext cx="228600" cy="2286000"/>
          </a:xfrm>
          <a:prstGeom prst="rect">
            <a:avLst/>
          </a:prstGeom>
          <a:solidFill>
            <a:srgbClr val="33669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cxnSp>
        <p:nvCxnSpPr>
          <p:cNvPr id="27" name="Google Shape;27;p3"/>
          <p:cNvCxnSpPr/>
          <p:nvPr/>
        </p:nvCxnSpPr>
        <p:spPr>
          <a:xfrm>
            <a:off x="457200" y="860425"/>
            <a:ext cx="8077200" cy="0"/>
          </a:xfrm>
          <a:prstGeom prst="straightConnector1">
            <a:avLst/>
          </a:prstGeom>
          <a:noFill/>
          <a:ln w="19050" cap="flat" cmpd="sng">
            <a:solidFill>
              <a:srgbClr val="33669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8" name="Google Shape;28;p3"/>
          <p:cNvSpPr txBox="1"/>
          <p:nvPr/>
        </p:nvSpPr>
        <p:spPr>
          <a:xfrm>
            <a:off x="0" y="2286000"/>
            <a:ext cx="228600" cy="2286000"/>
          </a:xfrm>
          <a:prstGeom prst="rect">
            <a:avLst/>
          </a:prstGeom>
          <a:solidFill>
            <a:srgbClr val="99CC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9" name="Google Shape;29;p3"/>
          <p:cNvSpPr txBox="1"/>
          <p:nvPr/>
        </p:nvSpPr>
        <p:spPr>
          <a:xfrm>
            <a:off x="0" y="4572000"/>
            <a:ext cx="228600" cy="2286000"/>
          </a:xfrm>
          <a:prstGeom prst="rect">
            <a:avLst/>
          </a:prstGeom>
          <a:solidFill>
            <a:srgbClr val="33669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0" name="Google Shape;30;p3"/>
          <p:cNvSpPr txBox="1"/>
          <p:nvPr/>
        </p:nvSpPr>
        <p:spPr>
          <a:xfrm>
            <a:off x="4256087" y="6613525"/>
            <a:ext cx="447675" cy="246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99"/>
              </a:buClr>
              <a:buFont typeface="Helvetica Neue"/>
              <a:buNone/>
            </a:pPr>
            <a:r>
              <a:rPr lang="en-US" sz="1000" b="1" i="0" u="none">
                <a:solidFill>
                  <a:srgbClr val="00669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5.</a:t>
            </a:r>
            <a:fld id="{00000000-1234-1234-1234-123412341234}" type="slidenum">
              <a:rPr lang="en-US" sz="1000" b="1" i="0" u="none">
                <a:solidFill>
                  <a:srgbClr val="00669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/>
          </a:p>
        </p:txBody>
      </p:sp>
      <p:sp>
        <p:nvSpPr>
          <p:cNvPr id="31" name="Google Shape;31;p3"/>
          <p:cNvSpPr txBox="1"/>
          <p:nvPr/>
        </p:nvSpPr>
        <p:spPr>
          <a:xfrm>
            <a:off x="6489700" y="6588125"/>
            <a:ext cx="2713037" cy="246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99"/>
              </a:buClr>
              <a:buFont typeface="Helvetica Neue"/>
              <a:buNone/>
            </a:pPr>
            <a:r>
              <a:rPr lang="en-US" sz="1000" b="1" i="0" u="none">
                <a:solidFill>
                  <a:srgbClr val="00669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Silberschatz, Galvin and Gagne ©2013</a:t>
            </a:r>
            <a:endParaRPr/>
          </a:p>
        </p:txBody>
      </p:sp>
      <p:sp>
        <p:nvSpPr>
          <p:cNvPr id="32" name="Google Shape;32;p3"/>
          <p:cNvSpPr txBox="1"/>
          <p:nvPr/>
        </p:nvSpPr>
        <p:spPr>
          <a:xfrm>
            <a:off x="185737" y="6621462"/>
            <a:ext cx="2659062" cy="246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99"/>
              </a:buClr>
              <a:buFont typeface="Helvetica Neue"/>
              <a:buNone/>
            </a:pPr>
            <a:r>
              <a:rPr lang="en-US" sz="1000" b="1" i="0" u="none">
                <a:solidFill>
                  <a:srgbClr val="00669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Operating System Concepts – 9</a:t>
            </a:r>
            <a:r>
              <a:rPr lang="en-US" sz="1000" b="1" i="0" u="none" baseline="30000">
                <a:solidFill>
                  <a:srgbClr val="00669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</a:t>
            </a:r>
            <a:r>
              <a:rPr lang="en-US" sz="1000" b="1" i="0" u="none">
                <a:solidFill>
                  <a:srgbClr val="00669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Edition</a:t>
            </a:r>
            <a:endParaRPr/>
          </a:p>
        </p:txBody>
      </p:sp>
      <p:pic>
        <p:nvPicPr>
          <p:cNvPr id="33" name="Google Shape;33;p3" descr="dino_6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7773987" y="5849937"/>
            <a:ext cx="1284287" cy="792162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emf"/><Relationship Id="rId4" Type="http://schemas.openxmlformats.org/officeDocument/2006/relationships/image" Target="../media/image29.emf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>
            <a:spLocks noGrp="1"/>
          </p:cNvSpPr>
          <p:nvPr>
            <p:ph type="ctrTitle"/>
          </p:nvPr>
        </p:nvSpPr>
        <p:spPr>
          <a:xfrm>
            <a:off x="685800" y="808037"/>
            <a:ext cx="7772400" cy="2128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99"/>
              </a:buClr>
              <a:buFont typeface="Arial"/>
              <a:buNone/>
            </a:pPr>
            <a:r>
              <a:rPr lang="en-US" sz="4300" b="1" i="0" u="none" strike="noStrike" cap="none">
                <a:solidFill>
                  <a:srgbClr val="006699"/>
                </a:solidFill>
                <a:latin typeface="Arial"/>
                <a:ea typeface="Arial"/>
                <a:cs typeface="Arial"/>
                <a:sym typeface="Arial"/>
              </a:rPr>
              <a:t>Process Synchronization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>
            <a:spLocks noGrp="1"/>
          </p:cNvSpPr>
          <p:nvPr>
            <p:ph type="title"/>
          </p:nvPr>
        </p:nvSpPr>
        <p:spPr>
          <a:xfrm>
            <a:off x="784225" y="187325"/>
            <a:ext cx="7902575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99"/>
              </a:buClr>
              <a:buFont typeface="Arial"/>
              <a:buNone/>
            </a:pPr>
            <a:r>
              <a:rPr lang="en-US" sz="3200" b="1" i="0" u="none" strike="noStrike" cap="none" dirty="0" smtClean="0">
                <a:solidFill>
                  <a:srgbClr val="006699"/>
                </a:solidFill>
                <a:latin typeface="Arial"/>
                <a:ea typeface="Arial"/>
                <a:cs typeface="Arial"/>
                <a:sym typeface="Arial"/>
              </a:rPr>
              <a:t>Principle of Concurrency</a:t>
            </a: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2687" y="1158148"/>
            <a:ext cx="4238625" cy="33147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7631" y="5210978"/>
            <a:ext cx="762000" cy="9334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9453" y="5163353"/>
            <a:ext cx="762000" cy="981075"/>
          </a:xfrm>
          <a:prstGeom prst="rect">
            <a:avLst/>
          </a:prstGeom>
        </p:spPr>
      </p:pic>
      <p:sp>
        <p:nvSpPr>
          <p:cNvPr id="9" name="Google Shape;81;p16"/>
          <p:cNvSpPr txBox="1">
            <a:spLocks noGrp="1"/>
          </p:cNvSpPr>
          <p:nvPr>
            <p:ph type="body" idx="1"/>
          </p:nvPr>
        </p:nvSpPr>
        <p:spPr>
          <a:xfrm>
            <a:off x="262340" y="4263298"/>
            <a:ext cx="4045256" cy="947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1312" marR="0" lvl="0" indent="-34131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3300"/>
              </a:buClr>
              <a:buSzPts val="1620"/>
              <a:buFont typeface="Arial"/>
              <a:buChar char="●"/>
            </a:pPr>
            <a:r>
              <a:rPr lang="en-US" sz="1800" b="0" i="0" u="none" strike="noStrike" cap="none" dirty="0" smtClean="0">
                <a:solidFill>
                  <a:srgbClr val="FF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What happens if this person execute above code and then interrupted by another person</a:t>
            </a:r>
            <a:endParaRPr dirty="0">
              <a:solidFill>
                <a:srgbClr val="FF0000"/>
              </a:solidFill>
            </a:endParaRPr>
          </a:p>
        </p:txBody>
      </p:sp>
      <p:pic>
        <p:nvPicPr>
          <p:cNvPr id="1028" name="Picture 4" descr="Image result for problem ic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862" y="2837532"/>
            <a:ext cx="1491067" cy="1491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68371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>
            <a:spLocks noGrp="1"/>
          </p:cNvSpPr>
          <p:nvPr>
            <p:ph type="title"/>
          </p:nvPr>
        </p:nvSpPr>
        <p:spPr>
          <a:xfrm>
            <a:off x="784225" y="187325"/>
            <a:ext cx="7902575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99"/>
              </a:buClr>
              <a:buFont typeface="Arial"/>
              <a:buNone/>
            </a:pPr>
            <a:r>
              <a:rPr lang="en-US" sz="3200" b="1" i="0" u="none" strike="noStrike" cap="none" dirty="0" smtClean="0">
                <a:solidFill>
                  <a:srgbClr val="006699"/>
                </a:solidFill>
                <a:latin typeface="Arial"/>
                <a:ea typeface="Arial"/>
                <a:cs typeface="Arial"/>
                <a:sym typeface="Arial"/>
              </a:rPr>
              <a:t>Race Condition</a:t>
            </a:r>
            <a:endParaRPr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4968" y="1448718"/>
            <a:ext cx="4600574" cy="232940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9011" y="0"/>
            <a:ext cx="1594864" cy="1594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9050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>
            <a:spLocks noGrp="1"/>
          </p:cNvSpPr>
          <p:nvPr>
            <p:ph type="title"/>
          </p:nvPr>
        </p:nvSpPr>
        <p:spPr>
          <a:xfrm>
            <a:off x="784225" y="187325"/>
            <a:ext cx="7902575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99"/>
              </a:buClr>
              <a:buFont typeface="Arial"/>
              <a:buNone/>
            </a:pPr>
            <a:r>
              <a:rPr lang="en-US" sz="3200" b="1" i="0" u="none" strike="noStrike" cap="none" dirty="0" smtClean="0">
                <a:solidFill>
                  <a:srgbClr val="006699"/>
                </a:solidFill>
                <a:latin typeface="Arial"/>
                <a:ea typeface="Arial"/>
                <a:cs typeface="Arial"/>
                <a:sym typeface="Arial"/>
              </a:rPr>
              <a:t>Race Condition</a:t>
            </a: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0104" y="1211568"/>
            <a:ext cx="6465825" cy="507384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9011" y="0"/>
            <a:ext cx="1594864" cy="1594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2260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9"/>
          <p:cNvSpPr txBox="1">
            <a:spLocks noGrp="1"/>
          </p:cNvSpPr>
          <p:nvPr>
            <p:ph type="title"/>
          </p:nvPr>
        </p:nvSpPr>
        <p:spPr>
          <a:xfrm>
            <a:off x="457200" y="141287"/>
            <a:ext cx="8229600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99"/>
              </a:buClr>
              <a:buFont typeface="Arial"/>
              <a:buNone/>
            </a:pPr>
            <a:r>
              <a:rPr lang="en-US" sz="3200" b="1" i="0" u="none" strike="noStrike" cap="none">
                <a:solidFill>
                  <a:srgbClr val="006699"/>
                </a:solidFill>
                <a:latin typeface="Arial"/>
                <a:ea typeface="Arial"/>
                <a:cs typeface="Arial"/>
                <a:sym typeface="Arial"/>
              </a:rPr>
              <a:t>Race Condition</a:t>
            </a:r>
            <a:endParaRPr/>
          </a:p>
        </p:txBody>
      </p:sp>
      <p:sp>
        <p:nvSpPr>
          <p:cNvPr id="99" name="Google Shape;99;p19"/>
          <p:cNvSpPr txBox="1">
            <a:spLocks noGrp="1"/>
          </p:cNvSpPr>
          <p:nvPr>
            <p:ph type="body" idx="1"/>
          </p:nvPr>
        </p:nvSpPr>
        <p:spPr>
          <a:xfrm>
            <a:off x="1004887" y="1177925"/>
            <a:ext cx="8067675" cy="5173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1312" marR="0" lvl="0" indent="-34131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93300"/>
              </a:buClr>
              <a:buSzPts val="1620"/>
              <a:buFont typeface="Arial"/>
              <a:buChar char="●"/>
            </a:pPr>
            <a:r>
              <a:rPr lang="en-US" sz="1800" b="1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counter++ </a:t>
            </a:r>
            <a:r>
              <a:rPr lang="en-US" sz="1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could be implemented as</a:t>
            </a:r>
            <a:br>
              <a:rPr lang="en-US" sz="1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1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/>
            </a:r>
            <a:br>
              <a:rPr lang="en-US" sz="1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1600" b="1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en-US" sz="1600" b="1" i="0" u="none" strike="noStrike" cap="none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register1 = counter</a:t>
            </a:r>
            <a:br>
              <a:rPr lang="en-US" sz="1600" b="1" i="0" u="none" strike="noStrike" cap="none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US" sz="1600" b="1" i="0" u="none" strike="noStrike" cap="none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     register1 = register1 + 1</a:t>
            </a:r>
            <a:br>
              <a:rPr lang="en-US" sz="1600" b="1" i="0" u="none" strike="noStrike" cap="none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US" sz="1600" b="1" i="0" u="none" strike="noStrike" cap="none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     counter = register1</a:t>
            </a:r>
            <a:endParaRPr sz="800" b="0" i="0" u="none" strike="noStrike" cap="none">
              <a:solidFill>
                <a:srgbClr val="0000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341312" marR="0" lvl="0" indent="-341312" algn="l" rtl="0">
              <a:lnSpc>
                <a:spcPct val="90000"/>
              </a:lnSpc>
              <a:spcBef>
                <a:spcPts val="630"/>
              </a:spcBef>
              <a:spcAft>
                <a:spcPts val="0"/>
              </a:spcAft>
              <a:buClr>
                <a:srgbClr val="993300"/>
              </a:buClr>
              <a:buSzPts val="1620"/>
              <a:buFont typeface="Arial"/>
              <a:buChar char="●"/>
            </a:pPr>
            <a:r>
              <a:rPr lang="en-US" sz="1800" b="1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counter--</a:t>
            </a:r>
            <a:r>
              <a:rPr lang="en-US" sz="1600" b="1" i="0" u="none" strike="noStrike" cap="non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could be implemented as</a:t>
            </a:r>
            <a:br>
              <a:rPr lang="en-US" sz="1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1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/>
            </a:r>
            <a:br>
              <a:rPr lang="en-US" sz="1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1600" b="1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en-US" sz="1600" b="1" i="0" u="none" strike="noStrike" cap="non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register2 = counter</a:t>
            </a:r>
            <a:br>
              <a:rPr lang="en-US" sz="1600" b="1" i="0" u="none" strike="noStrike" cap="non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US" sz="1600" b="1" i="0" u="none" strike="noStrike" cap="non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     register2 = register2 - 1</a:t>
            </a:r>
            <a:br>
              <a:rPr lang="en-US" sz="1600" b="1" i="0" u="none" strike="noStrike" cap="non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US" sz="1600" b="1" i="0" u="none" strike="noStrike" cap="non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     counter = register2</a:t>
            </a:r>
            <a:endParaRPr/>
          </a:p>
          <a:p>
            <a:pPr marL="341312" marR="0" lvl="0" indent="-341312" algn="l" rtl="0">
              <a:lnSpc>
                <a:spcPct val="90000"/>
              </a:lnSpc>
              <a:spcBef>
                <a:spcPts val="280"/>
              </a:spcBef>
              <a:spcAft>
                <a:spcPts val="0"/>
              </a:spcAft>
              <a:buClr>
                <a:srgbClr val="993300"/>
              </a:buClr>
              <a:buFont typeface="Arial"/>
              <a:buNone/>
            </a:pPr>
            <a:endParaRPr sz="800" b="0" i="0" u="none" strike="noStrike" cap="none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341312" marR="0" lvl="0" indent="-341312" algn="l" rtl="0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rgbClr val="993300"/>
              </a:buClr>
              <a:buSzPts val="1440"/>
              <a:buFont typeface="Arial"/>
              <a:buChar char="●"/>
            </a:pPr>
            <a:r>
              <a:rPr lang="en-US" sz="1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Consider this execution interleaving with “count = 5” initially:</a:t>
            </a:r>
            <a:endParaRPr/>
          </a:p>
          <a:p>
            <a:pPr marL="741362" marR="0" lvl="1" indent="-284162" algn="l" rtl="0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rgbClr val="CC6600"/>
              </a:buClr>
              <a:buFont typeface="Arial"/>
              <a:buNone/>
            </a:pPr>
            <a:r>
              <a:rPr lang="en-US" sz="1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	S0: producer execute </a:t>
            </a:r>
            <a:r>
              <a:rPr lang="en-US" sz="1600" b="1" i="0" u="none" strike="noStrike" cap="none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register1 = counter</a:t>
            </a:r>
            <a:r>
              <a:rPr lang="en-US" sz="1600" b="1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 </a:t>
            </a:r>
            <a:r>
              <a:rPr lang="en-US" sz="1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{register1 = 5}</a:t>
            </a:r>
            <a:br>
              <a:rPr lang="en-US" sz="1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1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S1: producer execute </a:t>
            </a:r>
            <a:r>
              <a:rPr lang="en-US" sz="1600" b="1" i="0" u="none" strike="noStrike" cap="none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register1 = register1 + 1   </a:t>
            </a:r>
            <a:r>
              <a:rPr lang="en-US" sz="1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{register1 = 6} </a:t>
            </a:r>
            <a:br>
              <a:rPr lang="en-US" sz="1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1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S2: consumer execute </a:t>
            </a:r>
            <a:r>
              <a:rPr lang="en-US" sz="1600" b="1" i="0" u="none" strike="noStrike" cap="non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register2 = counter</a:t>
            </a:r>
            <a:r>
              <a:rPr lang="en-US" sz="1600" b="1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-US" sz="1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{register2 = 5} </a:t>
            </a:r>
            <a:br>
              <a:rPr lang="en-US" sz="1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1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S3: consumer execute </a:t>
            </a:r>
            <a:r>
              <a:rPr lang="en-US" sz="1600" b="1" i="0" u="none" strike="noStrike" cap="non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register2 = register2 – 1  </a:t>
            </a:r>
            <a:r>
              <a:rPr lang="en-US" sz="1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{register2 = 4} </a:t>
            </a:r>
            <a:br>
              <a:rPr lang="en-US" sz="1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1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S4: producer execute </a:t>
            </a:r>
            <a:r>
              <a:rPr lang="en-US" sz="1600" b="1" i="0" u="none" strike="noStrike" cap="none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counter = register1         </a:t>
            </a:r>
            <a:r>
              <a:rPr lang="en-US" sz="1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{counter = 6 } </a:t>
            </a:r>
            <a:br>
              <a:rPr lang="en-US" sz="1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1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S5: consumer execute </a:t>
            </a:r>
            <a:r>
              <a:rPr lang="en-US" sz="1600" b="1" i="0" u="none" strike="noStrike" cap="non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counter = register2        </a:t>
            </a:r>
            <a:r>
              <a:rPr lang="en-US" sz="1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{counter = 4}</a:t>
            </a:r>
            <a:endParaRPr/>
          </a:p>
          <a:p>
            <a:pPr marL="341313" marR="0" lvl="0" indent="-249873" algn="l" rtl="0">
              <a:spcBef>
                <a:spcPts val="560"/>
              </a:spcBef>
              <a:spcAft>
                <a:spcPts val="0"/>
              </a:spcAft>
              <a:buClr>
                <a:srgbClr val="993300"/>
              </a:buClr>
              <a:buSzPts val="1440"/>
              <a:buFont typeface="Arial"/>
              <a:buNone/>
            </a:pPr>
            <a:endParaRPr sz="16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>
            <a:spLocks noGrp="1"/>
          </p:cNvSpPr>
          <p:nvPr>
            <p:ph type="title"/>
          </p:nvPr>
        </p:nvSpPr>
        <p:spPr>
          <a:xfrm>
            <a:off x="784225" y="187325"/>
            <a:ext cx="7902575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99"/>
              </a:buClr>
              <a:buFont typeface="Arial"/>
              <a:buNone/>
            </a:pPr>
            <a:r>
              <a:rPr lang="en-US" sz="3200" b="1" i="0" u="none" strike="noStrike" cap="none" dirty="0" smtClean="0">
                <a:solidFill>
                  <a:srgbClr val="006699"/>
                </a:solidFill>
                <a:latin typeface="Arial"/>
                <a:ea typeface="Arial"/>
                <a:cs typeface="Arial"/>
                <a:sym typeface="Arial"/>
              </a:rPr>
              <a:t>Process Interaction</a:t>
            </a:r>
            <a:endParaRPr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94380"/>
            <a:ext cx="9144000" cy="5263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8547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>
            <a:spLocks noGrp="1"/>
          </p:cNvSpPr>
          <p:nvPr>
            <p:ph type="title"/>
          </p:nvPr>
        </p:nvSpPr>
        <p:spPr>
          <a:xfrm>
            <a:off x="784225" y="187325"/>
            <a:ext cx="7902575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99"/>
              </a:buClr>
              <a:buFont typeface="Arial"/>
              <a:buNone/>
            </a:pPr>
            <a:r>
              <a:rPr lang="en-US" sz="3200" b="1" i="0" u="none" strike="noStrike" cap="none" dirty="0" smtClean="0">
                <a:solidFill>
                  <a:srgbClr val="006699"/>
                </a:solidFill>
                <a:latin typeface="Arial"/>
                <a:ea typeface="Arial"/>
                <a:cs typeface="Arial"/>
                <a:sym typeface="Arial"/>
              </a:rPr>
              <a:t>Requirements For Mutual Exclusion</a:t>
            </a: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012" y="1700743"/>
            <a:ext cx="7921128" cy="3831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6928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>
            <a:spLocks noGrp="1"/>
          </p:cNvSpPr>
          <p:nvPr>
            <p:ph type="title"/>
          </p:nvPr>
        </p:nvSpPr>
        <p:spPr>
          <a:xfrm>
            <a:off x="784225" y="187325"/>
            <a:ext cx="7902575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99"/>
              </a:buClr>
              <a:buFont typeface="Arial"/>
              <a:buNone/>
            </a:pPr>
            <a:r>
              <a:rPr lang="en-US" sz="3200" b="1" i="0" u="none" strike="noStrike" cap="none" dirty="0" smtClean="0">
                <a:solidFill>
                  <a:srgbClr val="006699"/>
                </a:solidFill>
                <a:latin typeface="Arial"/>
                <a:ea typeface="Arial"/>
                <a:cs typeface="Arial"/>
                <a:sym typeface="Arial"/>
              </a:rPr>
              <a:t>ME – Disabled Interrupt</a:t>
            </a:r>
            <a:endParaRPr dirty="0"/>
          </a:p>
        </p:txBody>
      </p:sp>
      <p:sp>
        <p:nvSpPr>
          <p:cNvPr id="81" name="Google Shape;81;p16"/>
          <p:cNvSpPr txBox="1">
            <a:spLocks noGrp="1"/>
          </p:cNvSpPr>
          <p:nvPr>
            <p:ph type="body" idx="1"/>
          </p:nvPr>
        </p:nvSpPr>
        <p:spPr>
          <a:xfrm>
            <a:off x="1011486" y="4285561"/>
            <a:ext cx="6892925" cy="18398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1312" marR="0" lvl="0" indent="-34131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3300"/>
              </a:buClr>
              <a:buSzPts val="1620"/>
              <a:buFont typeface="Arial"/>
              <a:buChar char="●"/>
            </a:pPr>
            <a:r>
              <a:rPr lang="en-US" sz="1800" b="0" i="0" u="none" strike="noStrike" cap="none" dirty="0" smtClean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It is costly as it is hardware support</a:t>
            </a:r>
          </a:p>
          <a:p>
            <a:pPr marL="341312" marR="0" lvl="0" indent="-34131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3300"/>
              </a:buClr>
              <a:buSzPts val="1620"/>
              <a:buFont typeface="Arial"/>
              <a:buChar char="●"/>
            </a:pPr>
            <a:r>
              <a:rPr lang="en-US" dirty="0" smtClean="0"/>
              <a:t>Mutual Exclusion is guaranteed </a:t>
            </a:r>
          </a:p>
          <a:p>
            <a:pPr marL="341312" marR="0" lvl="0" indent="-34131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3300"/>
              </a:buClr>
              <a:buSzPts val="1620"/>
              <a:buFont typeface="Arial"/>
              <a:buChar char="●"/>
            </a:pPr>
            <a:r>
              <a:rPr lang="en-US" dirty="0" smtClean="0"/>
              <a:t>High Priority Task may be denied </a:t>
            </a:r>
          </a:p>
          <a:p>
            <a:pPr marL="341312" marR="0" lvl="0" indent="-34131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3300"/>
              </a:buClr>
              <a:buSzPts val="1620"/>
              <a:buFont typeface="Arial"/>
              <a:buChar char="●"/>
            </a:pPr>
            <a:r>
              <a:rPr lang="en-US" dirty="0" smtClean="0"/>
              <a:t>Will not work in case of multiple processors</a:t>
            </a:r>
          </a:p>
          <a:p>
            <a:pPr marL="798512" lvl="1" indent="-341312">
              <a:spcBef>
                <a:spcPts val="0"/>
              </a:spcBef>
              <a:buClr>
                <a:srgbClr val="993300"/>
              </a:buClr>
              <a:buSzPts val="1620"/>
            </a:pPr>
            <a:r>
              <a:rPr lang="en-US" dirty="0" smtClean="0"/>
              <a:t>Resources are shared – 3 process required same file</a:t>
            </a:r>
          </a:p>
          <a:p>
            <a:pPr marL="798512" lvl="1" indent="-341312">
              <a:spcBef>
                <a:spcPts val="0"/>
              </a:spcBef>
              <a:buClr>
                <a:srgbClr val="993300"/>
              </a:buClr>
              <a:buSzPts val="1620"/>
            </a:pPr>
            <a:r>
              <a:rPr lang="en-US" dirty="0" smtClean="0"/>
              <a:t>All remaining process stop – processors under utilization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6517" y="1541722"/>
            <a:ext cx="4977990" cy="2248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6059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>
            <a:spLocks noGrp="1"/>
          </p:cNvSpPr>
          <p:nvPr>
            <p:ph type="title"/>
          </p:nvPr>
        </p:nvSpPr>
        <p:spPr>
          <a:xfrm>
            <a:off x="784225" y="187325"/>
            <a:ext cx="7902575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99"/>
              </a:buClr>
              <a:buFont typeface="Arial"/>
              <a:buNone/>
            </a:pPr>
            <a:r>
              <a:rPr lang="en-US" sz="3200" b="1" i="0" u="none" strike="noStrike" cap="none" dirty="0" smtClean="0">
                <a:solidFill>
                  <a:srgbClr val="006699"/>
                </a:solidFill>
                <a:latin typeface="Arial"/>
                <a:ea typeface="Arial"/>
                <a:cs typeface="Arial"/>
                <a:sym typeface="Arial"/>
              </a:rPr>
              <a:t>ME – Disabled Interrupt</a:t>
            </a:r>
            <a:endParaRPr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598" y="1775997"/>
            <a:ext cx="9083827" cy="4121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7666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>
            <a:spLocks noGrp="1"/>
          </p:cNvSpPr>
          <p:nvPr>
            <p:ph type="title"/>
          </p:nvPr>
        </p:nvSpPr>
        <p:spPr>
          <a:xfrm>
            <a:off x="784225" y="187325"/>
            <a:ext cx="7902575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99"/>
              </a:buClr>
              <a:buFont typeface="Arial"/>
              <a:buNone/>
            </a:pPr>
            <a:r>
              <a:rPr lang="en-US" sz="3200" b="1" i="0" u="none" strike="noStrike" cap="none" dirty="0" smtClean="0">
                <a:solidFill>
                  <a:srgbClr val="006699"/>
                </a:solidFill>
                <a:latin typeface="Arial"/>
                <a:ea typeface="Arial"/>
                <a:cs typeface="Arial"/>
                <a:sym typeface="Arial"/>
              </a:rPr>
              <a:t>ME – Machine Instructions</a:t>
            </a:r>
            <a:endParaRPr dirty="0"/>
          </a:p>
        </p:txBody>
      </p:sp>
      <p:sp>
        <p:nvSpPr>
          <p:cNvPr id="81" name="Google Shape;81;p16"/>
          <p:cNvSpPr txBox="1">
            <a:spLocks noGrp="1"/>
          </p:cNvSpPr>
          <p:nvPr>
            <p:ph type="body" idx="1"/>
          </p:nvPr>
        </p:nvSpPr>
        <p:spPr>
          <a:xfrm>
            <a:off x="526745" y="4355864"/>
            <a:ext cx="4320678" cy="921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1312" marR="0" lvl="0" indent="-34131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3300"/>
              </a:buClr>
              <a:buSzPts val="1620"/>
              <a:buFont typeface="Arial"/>
              <a:buChar char="●"/>
            </a:pPr>
            <a:r>
              <a:rPr lang="en-US" sz="1800" b="0" i="0" u="none" strike="noStrike" cap="none" dirty="0" smtClean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Compare and swap</a:t>
            </a:r>
          </a:p>
          <a:p>
            <a:pPr marL="341312" marR="0" lvl="0" indent="-34131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3300"/>
              </a:buClr>
              <a:buSzPts val="1620"/>
              <a:buFont typeface="Arial"/>
              <a:buChar char="●"/>
            </a:pPr>
            <a:r>
              <a:rPr lang="en-US" dirty="0" smtClean="0"/>
              <a:t>Busy awaiting state / spin wait</a:t>
            </a:r>
            <a:endParaRPr lang="en-US" sz="1800" b="0" i="0" u="none" strike="noStrike" cap="none" dirty="0" smtClean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341312" marR="0" lvl="0" indent="-34131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3300"/>
              </a:buClr>
              <a:buSzPts val="1620"/>
              <a:buFont typeface="Arial"/>
              <a:buChar char="●"/>
            </a:pPr>
            <a:r>
              <a:rPr lang="en-US" dirty="0" smtClean="0"/>
              <a:t>Must not be interruptible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602" y="1149181"/>
            <a:ext cx="8071819" cy="225503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7065" y="3202519"/>
            <a:ext cx="4196935" cy="3655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0290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>
            <a:spLocks noGrp="1"/>
          </p:cNvSpPr>
          <p:nvPr>
            <p:ph type="title"/>
          </p:nvPr>
        </p:nvSpPr>
        <p:spPr>
          <a:xfrm>
            <a:off x="784225" y="187325"/>
            <a:ext cx="7902575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99"/>
              </a:buClr>
              <a:buFont typeface="Arial"/>
              <a:buNone/>
            </a:pPr>
            <a:r>
              <a:rPr lang="en-US" sz="3200" b="1" i="0" u="none" strike="noStrike" cap="none" dirty="0" smtClean="0">
                <a:solidFill>
                  <a:srgbClr val="006699"/>
                </a:solidFill>
                <a:latin typeface="Arial"/>
                <a:ea typeface="Arial"/>
                <a:cs typeface="Arial"/>
                <a:sym typeface="Arial"/>
              </a:rPr>
              <a:t>ME – Machine Instructions</a:t>
            </a:r>
            <a:endParaRPr dirty="0"/>
          </a:p>
        </p:txBody>
      </p:sp>
      <p:sp>
        <p:nvSpPr>
          <p:cNvPr id="81" name="Google Shape;81;p16"/>
          <p:cNvSpPr txBox="1">
            <a:spLocks noGrp="1"/>
          </p:cNvSpPr>
          <p:nvPr>
            <p:ph type="body" idx="1"/>
          </p:nvPr>
        </p:nvSpPr>
        <p:spPr>
          <a:xfrm>
            <a:off x="526745" y="4355864"/>
            <a:ext cx="4320678" cy="921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1312" marR="0" lvl="0" indent="-34131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3300"/>
              </a:buClr>
              <a:buSzPts val="1620"/>
              <a:buFont typeface="Arial"/>
              <a:buChar char="●"/>
            </a:pPr>
            <a:r>
              <a:rPr lang="en-US" sz="1800" b="0" i="0" u="none" strike="noStrike" cap="none" dirty="0" smtClean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Exchange instruction</a:t>
            </a:r>
          </a:p>
          <a:p>
            <a:pPr marL="341312" marR="0" lvl="0" indent="-34131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3300"/>
              </a:buClr>
              <a:buSzPts val="1620"/>
              <a:buFont typeface="Arial"/>
              <a:buChar char="●"/>
            </a:pPr>
            <a:r>
              <a:rPr lang="en-US" dirty="0" smtClean="0"/>
              <a:t>XCHG in Assembly language</a:t>
            </a:r>
            <a:endParaRPr lang="en-US" sz="1800" b="0" i="0" u="none" strike="noStrike" cap="none" dirty="0" smtClean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341312" marR="0" lvl="0" indent="-34131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3300"/>
              </a:buClr>
              <a:buSzPts val="1620"/>
              <a:buFont typeface="Arial"/>
              <a:buChar char="●"/>
            </a:pPr>
            <a:r>
              <a:rPr lang="en-US" dirty="0" smtClean="0"/>
              <a:t>Busy awaiting state / spin wait</a:t>
            </a:r>
            <a:endParaRPr lang="en-US" sz="1800" b="0" i="0" u="none" strike="noStrike" cap="none" dirty="0" smtClean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341312" marR="0" lvl="0" indent="-34131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3300"/>
              </a:buClr>
              <a:buSzPts val="1620"/>
              <a:buFont typeface="Arial"/>
              <a:buChar char="●"/>
            </a:pPr>
            <a:r>
              <a:rPr lang="en-US" dirty="0" smtClean="0"/>
              <a:t>Must not be interruptible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8647" y="951441"/>
            <a:ext cx="6391295" cy="225107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7084" y="2632230"/>
            <a:ext cx="4516916" cy="4225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671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>
            <a:spLocks noGrp="1"/>
          </p:cNvSpPr>
          <p:nvPr>
            <p:ph type="ctrTitle"/>
          </p:nvPr>
        </p:nvSpPr>
        <p:spPr>
          <a:xfrm>
            <a:off x="652749" y="1299990"/>
            <a:ext cx="7772400" cy="8657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99"/>
              </a:buClr>
              <a:buFont typeface="Arial"/>
              <a:buNone/>
            </a:pPr>
            <a:r>
              <a:rPr lang="en-US" sz="4300" b="1" i="0" u="none" strike="noStrike" cap="none" dirty="0" smtClean="0">
                <a:solidFill>
                  <a:srgbClr val="006699"/>
                </a:solidFill>
                <a:latin typeface="Arial"/>
                <a:ea typeface="Arial"/>
                <a:cs typeface="Arial"/>
                <a:sym typeface="Arial"/>
              </a:rPr>
              <a:t>Concurrency</a:t>
            </a:r>
            <a:endParaRPr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2347" y="3383294"/>
            <a:ext cx="5302953" cy="261025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1308" y="3383294"/>
            <a:ext cx="2601039" cy="2697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191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>
            <a:spLocks noGrp="1"/>
          </p:cNvSpPr>
          <p:nvPr>
            <p:ph type="title"/>
          </p:nvPr>
        </p:nvSpPr>
        <p:spPr>
          <a:xfrm>
            <a:off x="784225" y="187325"/>
            <a:ext cx="7902575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99"/>
              </a:buClr>
              <a:buFont typeface="Arial"/>
              <a:buNone/>
            </a:pPr>
            <a:r>
              <a:rPr lang="en-US" sz="3200" b="1" i="0" u="none" strike="noStrike" cap="none" dirty="0" smtClean="0">
                <a:solidFill>
                  <a:srgbClr val="006699"/>
                </a:solidFill>
                <a:latin typeface="Arial"/>
                <a:ea typeface="Arial"/>
                <a:cs typeface="Arial"/>
                <a:sym typeface="Arial"/>
              </a:rPr>
              <a:t>Machine Instructions - Problems</a:t>
            </a:r>
            <a:endParaRPr dirty="0"/>
          </a:p>
        </p:txBody>
      </p:sp>
      <p:sp>
        <p:nvSpPr>
          <p:cNvPr id="81" name="Google Shape;81;p16"/>
          <p:cNvSpPr txBox="1">
            <a:spLocks noGrp="1"/>
          </p:cNvSpPr>
          <p:nvPr>
            <p:ph type="body" idx="1"/>
          </p:nvPr>
        </p:nvSpPr>
        <p:spPr>
          <a:xfrm>
            <a:off x="912336" y="1282157"/>
            <a:ext cx="7548618" cy="50305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1312" marR="0" lvl="0" indent="-34131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3300"/>
              </a:buClr>
              <a:buSzPts val="1620"/>
              <a:buFont typeface="Arial"/>
              <a:buChar char="●"/>
            </a:pPr>
            <a:r>
              <a:rPr lang="en-US" dirty="0" smtClean="0"/>
              <a:t>Busy awaiting or spin wait</a:t>
            </a:r>
          </a:p>
          <a:p>
            <a:pPr marL="341312" marR="0" lvl="0" indent="-34131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3300"/>
              </a:buClr>
              <a:buSzPts val="1620"/>
              <a:buFont typeface="Arial"/>
              <a:buChar char="●"/>
            </a:pPr>
            <a:endParaRPr lang="en-US" dirty="0"/>
          </a:p>
          <a:p>
            <a:pPr marL="341312" marR="0" lvl="0" indent="-34131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3300"/>
              </a:buClr>
              <a:buSzPts val="1620"/>
              <a:buFont typeface="Arial"/>
              <a:buChar char="●"/>
            </a:pPr>
            <a:endParaRPr lang="en-US" dirty="0" smtClean="0"/>
          </a:p>
          <a:p>
            <a:pPr marL="341312" marR="0" lvl="0" indent="-34131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3300"/>
              </a:buClr>
              <a:buSzPts val="1620"/>
              <a:buFont typeface="Arial"/>
              <a:buChar char="●"/>
            </a:pPr>
            <a:endParaRPr lang="en-US" dirty="0"/>
          </a:p>
          <a:p>
            <a:pPr marL="341312" marR="0" lvl="0" indent="-34131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3300"/>
              </a:buClr>
              <a:buSzPts val="1620"/>
              <a:buFont typeface="Arial"/>
              <a:buChar char="●"/>
            </a:pPr>
            <a:endParaRPr lang="en-US" dirty="0" smtClean="0"/>
          </a:p>
          <a:p>
            <a:pPr marL="341312" marR="0" lvl="0" indent="-34131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3300"/>
              </a:buClr>
              <a:buSzPts val="1620"/>
              <a:buFont typeface="Arial"/>
              <a:buChar char="●"/>
            </a:pPr>
            <a:endParaRPr lang="en-US" dirty="0" smtClean="0"/>
          </a:p>
          <a:p>
            <a:pPr marL="341312" marR="0" lvl="0" indent="-34131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3300"/>
              </a:buClr>
              <a:buSzPts val="1620"/>
              <a:buFont typeface="Arial"/>
              <a:buChar char="●"/>
            </a:pPr>
            <a:r>
              <a:rPr lang="en-US" dirty="0" smtClean="0"/>
              <a:t>Starvation is Possible</a:t>
            </a:r>
          </a:p>
          <a:p>
            <a:pPr marL="341312" marR="0" lvl="0" indent="-34131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3300"/>
              </a:buClr>
              <a:buSzPts val="1620"/>
              <a:buFont typeface="Arial"/>
              <a:buChar char="●"/>
            </a:pPr>
            <a:endParaRPr lang="en-US" dirty="0"/>
          </a:p>
          <a:p>
            <a:pPr marL="341312" marR="0" lvl="0" indent="-34131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3300"/>
              </a:buClr>
              <a:buSzPts val="1620"/>
              <a:buFont typeface="Arial"/>
              <a:buChar char="●"/>
            </a:pPr>
            <a:endParaRPr lang="en-US" dirty="0" smtClean="0"/>
          </a:p>
          <a:p>
            <a:pPr marL="341312" marR="0" lvl="0" indent="-34131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3300"/>
              </a:buClr>
              <a:buSzPts val="1620"/>
              <a:buFont typeface="Arial"/>
              <a:buChar char="●"/>
            </a:pPr>
            <a:endParaRPr lang="en-US" dirty="0"/>
          </a:p>
          <a:p>
            <a:pPr marL="341312" marR="0" lvl="0" indent="-34131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3300"/>
              </a:buClr>
              <a:buSzPts val="1620"/>
              <a:buFont typeface="Arial"/>
              <a:buChar char="●"/>
            </a:pPr>
            <a:endParaRPr lang="en-US" dirty="0" smtClean="0"/>
          </a:p>
          <a:p>
            <a:pPr marL="341312" marR="0" lvl="0" indent="-34131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3300"/>
              </a:buClr>
              <a:buSzPts val="1620"/>
              <a:buFont typeface="Arial"/>
              <a:buChar char="●"/>
            </a:pPr>
            <a:endParaRPr lang="en-US" dirty="0"/>
          </a:p>
          <a:p>
            <a:pPr marL="341312" marR="0" lvl="0" indent="-34131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3300"/>
              </a:buClr>
              <a:buSzPts val="1620"/>
              <a:buFont typeface="Arial"/>
              <a:buChar char="●"/>
            </a:pPr>
            <a:r>
              <a:rPr lang="en-US" dirty="0" smtClean="0"/>
              <a:t>Deadlock may occur</a:t>
            </a:r>
          </a:p>
          <a:p>
            <a:pPr marL="798512" lvl="1" indent="-341312">
              <a:spcBef>
                <a:spcPts val="0"/>
              </a:spcBef>
              <a:buClr>
                <a:srgbClr val="993300"/>
              </a:buClr>
              <a:buSzPts val="1620"/>
            </a:pPr>
            <a:r>
              <a:rPr lang="en-US" dirty="0" smtClean="0"/>
              <a:t>P1 execute machine instruction – change shared variable</a:t>
            </a:r>
          </a:p>
          <a:p>
            <a:pPr marL="798512" lvl="1" indent="-341312">
              <a:spcBef>
                <a:spcPts val="0"/>
              </a:spcBef>
              <a:buClr>
                <a:srgbClr val="993300"/>
              </a:buClr>
              <a:buSzPts val="1620"/>
            </a:pPr>
            <a:r>
              <a:rPr lang="en-US" dirty="0" smtClean="0"/>
              <a:t>Now interrupted by P2</a:t>
            </a:r>
          </a:p>
          <a:p>
            <a:pPr marL="798512" lvl="1" indent="-341312">
              <a:spcBef>
                <a:spcPts val="0"/>
              </a:spcBef>
              <a:buClr>
                <a:srgbClr val="993300"/>
              </a:buClr>
              <a:buSzPts val="1620"/>
            </a:pPr>
            <a:r>
              <a:rPr lang="en-US" dirty="0" smtClean="0"/>
              <a:t>P2 try to access same resources – go to wait (spin)</a:t>
            </a:r>
          </a:p>
          <a:p>
            <a:pPr marL="798512" lvl="1" indent="-341312">
              <a:spcBef>
                <a:spcPts val="0"/>
              </a:spcBef>
              <a:buClr>
                <a:srgbClr val="993300"/>
              </a:buClr>
              <a:buSzPts val="1620"/>
            </a:pPr>
            <a:r>
              <a:rPr lang="en-US" dirty="0" smtClean="0"/>
              <a:t>P1 never comes due to low priority than P2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4434" y="949802"/>
            <a:ext cx="1219200" cy="11906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4434" y="2472782"/>
            <a:ext cx="1139787" cy="113978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9669" y="3944924"/>
            <a:ext cx="1733952" cy="992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8309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>
            <a:spLocks noGrp="1"/>
          </p:cNvSpPr>
          <p:nvPr>
            <p:ph type="title"/>
          </p:nvPr>
        </p:nvSpPr>
        <p:spPr>
          <a:xfrm>
            <a:off x="784225" y="187325"/>
            <a:ext cx="7902575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99"/>
              </a:buClr>
              <a:buFont typeface="Arial"/>
              <a:buNone/>
            </a:pPr>
            <a:r>
              <a:rPr lang="en-US" sz="3200" b="1" i="0" u="none" strike="noStrike" cap="none" dirty="0" smtClean="0">
                <a:solidFill>
                  <a:srgbClr val="006699"/>
                </a:solidFill>
                <a:latin typeface="Arial"/>
                <a:ea typeface="Arial"/>
                <a:cs typeface="Arial"/>
                <a:sym typeface="Arial"/>
              </a:rPr>
              <a:t>Critical Section Problems</a:t>
            </a:r>
            <a:endParaRPr dirty="0"/>
          </a:p>
        </p:txBody>
      </p:sp>
      <p:sp>
        <p:nvSpPr>
          <p:cNvPr id="81" name="Google Shape;81;p16"/>
          <p:cNvSpPr txBox="1">
            <a:spLocks noGrp="1"/>
          </p:cNvSpPr>
          <p:nvPr>
            <p:ph type="body" idx="1"/>
          </p:nvPr>
        </p:nvSpPr>
        <p:spPr>
          <a:xfrm>
            <a:off x="1077587" y="4838221"/>
            <a:ext cx="6892925" cy="125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1312" marR="0" lvl="0" indent="-34131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3300"/>
              </a:buClr>
              <a:buSzPts val="1620"/>
              <a:buFont typeface="Arial"/>
              <a:buChar char="●"/>
            </a:pPr>
            <a:r>
              <a:rPr lang="en-US" sz="1800" b="0" i="0" u="none" strike="noStrike" cap="none" dirty="0" smtClean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Some Process(</a:t>
            </a:r>
            <a:r>
              <a:rPr lang="en-US" sz="1800" b="0" i="0" u="none" strike="noStrike" cap="none" dirty="0" err="1" smtClean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es</a:t>
            </a:r>
            <a:r>
              <a:rPr lang="en-US" sz="1800" b="0" i="0" u="none" strike="noStrike" cap="none" dirty="0" smtClean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 or thread(s) is/are producing data</a:t>
            </a:r>
          </a:p>
          <a:p>
            <a:pPr marL="341312" lvl="0" indent="-341312">
              <a:spcBef>
                <a:spcPts val="0"/>
              </a:spcBef>
            </a:pPr>
            <a:r>
              <a:rPr lang="en-US" dirty="0"/>
              <a:t>Some Process(</a:t>
            </a:r>
            <a:r>
              <a:rPr lang="en-US" dirty="0" err="1"/>
              <a:t>es</a:t>
            </a:r>
            <a:r>
              <a:rPr lang="en-US" dirty="0"/>
              <a:t>) or thread(s) is/are </a:t>
            </a:r>
            <a:r>
              <a:rPr lang="en-US" dirty="0" smtClean="0"/>
              <a:t>consuming data</a:t>
            </a:r>
          </a:p>
          <a:p>
            <a:pPr marL="341312" lvl="0" indent="-341312">
              <a:spcBef>
                <a:spcPts val="0"/>
              </a:spcBef>
            </a:pPr>
            <a:r>
              <a:rPr lang="en-US" dirty="0" smtClean="0"/>
              <a:t>Producer must stop if buffer is full or consumer is consuming</a:t>
            </a:r>
          </a:p>
          <a:p>
            <a:pPr marL="341312" lvl="0" indent="-341312">
              <a:spcBef>
                <a:spcPts val="0"/>
              </a:spcBef>
            </a:pPr>
            <a:r>
              <a:rPr lang="en-US" dirty="0" smtClean="0"/>
              <a:t>Consumer must stop if buffer is empty or producer is producing </a:t>
            </a: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2013" y="938766"/>
            <a:ext cx="5972175" cy="3724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2592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>
            <a:spLocks noGrp="1"/>
          </p:cNvSpPr>
          <p:nvPr>
            <p:ph type="title"/>
          </p:nvPr>
        </p:nvSpPr>
        <p:spPr>
          <a:xfrm>
            <a:off x="784225" y="187325"/>
            <a:ext cx="7902575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99"/>
              </a:buClr>
              <a:buFont typeface="Arial"/>
              <a:buNone/>
            </a:pPr>
            <a:r>
              <a:rPr lang="en-US" sz="3200" b="1" i="0" u="none" strike="noStrike" cap="none" dirty="0" smtClean="0">
                <a:solidFill>
                  <a:srgbClr val="006699"/>
                </a:solidFill>
                <a:latin typeface="Arial"/>
                <a:ea typeface="Arial"/>
                <a:cs typeface="Arial"/>
                <a:sym typeface="Arial"/>
              </a:rPr>
              <a:t>Critical Section Problems</a:t>
            </a:r>
            <a:endParaRPr dirty="0"/>
          </a:p>
        </p:txBody>
      </p:sp>
      <p:sp>
        <p:nvSpPr>
          <p:cNvPr id="81" name="Google Shape;81;p16"/>
          <p:cNvSpPr txBox="1">
            <a:spLocks noGrp="1"/>
          </p:cNvSpPr>
          <p:nvPr>
            <p:ph type="body" idx="1"/>
          </p:nvPr>
        </p:nvSpPr>
        <p:spPr>
          <a:xfrm>
            <a:off x="1077587" y="4838221"/>
            <a:ext cx="7328725" cy="125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1312" marR="0" lvl="0" indent="-34131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3300"/>
              </a:buClr>
              <a:buSzPts val="1620"/>
              <a:buFont typeface="Arial"/>
              <a:buChar char="●"/>
            </a:pPr>
            <a:r>
              <a:rPr lang="en-US" sz="1800" b="0" i="0" u="none" strike="noStrike" cap="none" dirty="0" smtClean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Coke worker place cokes in vending machine</a:t>
            </a:r>
          </a:p>
          <a:p>
            <a:pPr marL="341312" marR="0" lvl="0" indent="-34131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3300"/>
              </a:buClr>
              <a:buSzPts val="1620"/>
              <a:buFont typeface="Arial"/>
              <a:buChar char="●"/>
            </a:pPr>
            <a:r>
              <a:rPr lang="en-US" dirty="0" smtClean="0"/>
              <a:t>Customer take coke from vending machine</a:t>
            </a:r>
          </a:p>
          <a:p>
            <a:pPr marL="341312" marR="0" lvl="0" indent="-34131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3300"/>
              </a:buClr>
              <a:buSzPts val="1620"/>
              <a:buFont typeface="Arial"/>
              <a:buChar char="●"/>
            </a:pPr>
            <a:r>
              <a:rPr lang="en-US" dirty="0" smtClean="0"/>
              <a:t>Vending machine can hold only 10 cokes</a:t>
            </a:r>
          </a:p>
          <a:p>
            <a:pPr marL="341312" marR="0" lvl="0" indent="-34131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3300"/>
              </a:buClr>
              <a:buSzPts val="1620"/>
              <a:buFont typeface="Arial"/>
              <a:buChar char="●"/>
            </a:pPr>
            <a:r>
              <a:rPr lang="en-US" dirty="0" smtClean="0"/>
              <a:t>If machine is empty or worker is placing coke, customer should wait</a:t>
            </a:r>
          </a:p>
          <a:p>
            <a:pPr marL="341312" marR="0" lvl="0" indent="-34131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3300"/>
              </a:buClr>
              <a:buSzPts val="1620"/>
              <a:buFont typeface="Arial"/>
              <a:buChar char="●"/>
            </a:pPr>
            <a:r>
              <a:rPr lang="en-US" dirty="0" smtClean="0"/>
              <a:t>If machine is full or costumer is taking coke, worker should wait</a:t>
            </a:r>
            <a:endParaRPr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7555" y="1013380"/>
            <a:ext cx="2143125" cy="21431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9837" y="2575265"/>
            <a:ext cx="1675553" cy="1531200"/>
          </a:xfrm>
          <a:prstGeom prst="rect">
            <a:avLst/>
          </a:prstGeom>
        </p:spPr>
      </p:pic>
      <p:cxnSp>
        <p:nvCxnSpPr>
          <p:cNvPr id="8" name="Straight Arrow Connector 7"/>
          <p:cNvCxnSpPr>
            <a:endCxn id="6" idx="3"/>
          </p:cNvCxnSpPr>
          <p:nvPr/>
        </p:nvCxnSpPr>
        <p:spPr>
          <a:xfrm flipH="1">
            <a:off x="2545390" y="1729648"/>
            <a:ext cx="1510553" cy="1611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8662" y="2700545"/>
            <a:ext cx="1807650" cy="1405920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 flipH="1" flipV="1">
            <a:off x="5266064" y="1729649"/>
            <a:ext cx="1233888" cy="16112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84611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>
            <a:spLocks noGrp="1"/>
          </p:cNvSpPr>
          <p:nvPr>
            <p:ph type="title"/>
          </p:nvPr>
        </p:nvSpPr>
        <p:spPr>
          <a:xfrm>
            <a:off x="457200" y="187325"/>
            <a:ext cx="8229600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99"/>
              </a:buClr>
              <a:buFont typeface="Arial"/>
              <a:buNone/>
            </a:pPr>
            <a:r>
              <a:rPr lang="en-US" sz="3200" b="1" i="0" u="none" strike="noStrike" cap="none">
                <a:solidFill>
                  <a:srgbClr val="006699"/>
                </a:solidFill>
                <a:latin typeface="Arial"/>
                <a:ea typeface="Arial"/>
                <a:cs typeface="Arial"/>
                <a:sym typeface="Arial"/>
              </a:rPr>
              <a:t>Producer </a:t>
            </a:r>
            <a:endParaRPr/>
          </a:p>
        </p:txBody>
      </p:sp>
      <p:sp>
        <p:nvSpPr>
          <p:cNvPr id="87" name="Google Shape;87;p17"/>
          <p:cNvSpPr txBox="1">
            <a:spLocks noGrp="1"/>
          </p:cNvSpPr>
          <p:nvPr>
            <p:ph type="body" idx="1"/>
          </p:nvPr>
        </p:nvSpPr>
        <p:spPr>
          <a:xfrm>
            <a:off x="1181100" y="1258887"/>
            <a:ext cx="6732587" cy="4557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3300"/>
              </a:buClr>
              <a:buFont typeface="Arial"/>
              <a:buNone/>
            </a:pPr>
            <a:r>
              <a:rPr lang="en-US" sz="17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while (true) {</a:t>
            </a:r>
            <a:br>
              <a:rPr lang="en-US" sz="17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US" sz="17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/* produce an item in next produced */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595"/>
              </a:spcBef>
              <a:spcAft>
                <a:spcPts val="0"/>
              </a:spcAft>
              <a:buClr>
                <a:srgbClr val="993300"/>
              </a:buClr>
              <a:buFont typeface="Arial"/>
              <a:buNone/>
            </a:pPr>
            <a:r>
              <a:rPr lang="en-US" sz="17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595"/>
              </a:spcBef>
              <a:spcAft>
                <a:spcPts val="0"/>
              </a:spcAft>
              <a:buClr>
                <a:srgbClr val="993300"/>
              </a:buClr>
              <a:buFont typeface="Arial"/>
              <a:buNone/>
            </a:pPr>
            <a:r>
              <a:rPr lang="en-US" sz="17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while (counter == BUFFER_SIZE) ;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595"/>
              </a:spcBef>
              <a:spcAft>
                <a:spcPts val="0"/>
              </a:spcAft>
              <a:buClr>
                <a:srgbClr val="993300"/>
              </a:buClr>
              <a:buFont typeface="Arial"/>
              <a:buNone/>
            </a:pPr>
            <a:r>
              <a:rPr lang="en-US" sz="17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	/* do nothing */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595"/>
              </a:spcBef>
              <a:spcAft>
                <a:spcPts val="0"/>
              </a:spcAft>
              <a:buClr>
                <a:srgbClr val="993300"/>
              </a:buClr>
              <a:buFont typeface="Arial"/>
              <a:buNone/>
            </a:pPr>
            <a:r>
              <a:rPr lang="en-US" sz="17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buffer[in] = next_produced;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595"/>
              </a:spcBef>
              <a:spcAft>
                <a:spcPts val="0"/>
              </a:spcAft>
              <a:buClr>
                <a:srgbClr val="993300"/>
              </a:buClr>
              <a:buFont typeface="Arial"/>
              <a:buNone/>
            </a:pPr>
            <a:r>
              <a:rPr lang="en-US" sz="17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in = (in + 1) % BUFFER_SIZE;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595"/>
              </a:spcBef>
              <a:spcAft>
                <a:spcPts val="0"/>
              </a:spcAft>
              <a:buClr>
                <a:srgbClr val="993300"/>
              </a:buClr>
              <a:buFont typeface="Arial"/>
              <a:buNone/>
            </a:pPr>
            <a:r>
              <a:rPr lang="en-US" sz="17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counter++;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595"/>
              </a:spcBef>
              <a:spcAft>
                <a:spcPts val="0"/>
              </a:spcAft>
              <a:buClr>
                <a:srgbClr val="993300"/>
              </a:buClr>
              <a:buFont typeface="Arial"/>
              <a:buNone/>
            </a:pPr>
            <a:r>
              <a:rPr lang="en-US" sz="17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 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>
            <a:spLocks noGrp="1"/>
          </p:cNvSpPr>
          <p:nvPr>
            <p:ph type="title"/>
          </p:nvPr>
        </p:nvSpPr>
        <p:spPr>
          <a:xfrm>
            <a:off x="487362" y="142875"/>
            <a:ext cx="8229600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99"/>
              </a:buClr>
              <a:buFont typeface="Arial"/>
              <a:buNone/>
            </a:pPr>
            <a:r>
              <a:rPr lang="en-US" sz="3200" b="1" i="0" u="none" strike="noStrike" cap="none">
                <a:solidFill>
                  <a:srgbClr val="006699"/>
                </a:solidFill>
                <a:latin typeface="Arial"/>
                <a:ea typeface="Arial"/>
                <a:cs typeface="Arial"/>
                <a:sym typeface="Arial"/>
              </a:rPr>
              <a:t>Consumer</a:t>
            </a:r>
            <a:endParaRPr/>
          </a:p>
        </p:txBody>
      </p:sp>
      <p:sp>
        <p:nvSpPr>
          <p:cNvPr id="93" name="Google Shape;93;p18"/>
          <p:cNvSpPr txBox="1">
            <a:spLocks noGrp="1"/>
          </p:cNvSpPr>
          <p:nvPr>
            <p:ph type="body" idx="1"/>
          </p:nvPr>
        </p:nvSpPr>
        <p:spPr>
          <a:xfrm>
            <a:off x="977900" y="1262062"/>
            <a:ext cx="6877050" cy="4860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3300"/>
              </a:buClr>
              <a:buFont typeface="Arial"/>
              <a:buNone/>
            </a:pPr>
            <a:r>
              <a:rPr lang="en-US" sz="16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while (true) {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993300"/>
              </a:buClr>
              <a:buFont typeface="Arial"/>
              <a:buNone/>
            </a:pPr>
            <a:r>
              <a:rPr lang="en-US" sz="16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while (counter == 0)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993300"/>
              </a:buClr>
              <a:buFont typeface="Arial"/>
              <a:buNone/>
            </a:pPr>
            <a:r>
              <a:rPr lang="en-US" sz="16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	; /* do nothing */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993300"/>
              </a:buClr>
              <a:buFont typeface="Arial"/>
              <a:buNone/>
            </a:pPr>
            <a:r>
              <a:rPr lang="en-US" sz="16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next_consumed = buffer[out];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993300"/>
              </a:buClr>
              <a:buFont typeface="Arial"/>
              <a:buNone/>
            </a:pPr>
            <a:r>
              <a:rPr lang="en-US" sz="16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out = (out + 1) % BUFFER_SIZE; 	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993300"/>
              </a:buClr>
              <a:buFont typeface="Arial"/>
              <a:buNone/>
            </a:pPr>
            <a:r>
              <a:rPr lang="en-US" sz="16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counter--;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993300"/>
              </a:buClr>
              <a:buFont typeface="Arial"/>
              <a:buNone/>
            </a:pPr>
            <a:r>
              <a:rPr lang="en-US" sz="16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/* consume the item in next consumed */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993300"/>
              </a:buClr>
              <a:buFont typeface="Arial"/>
              <a:buNone/>
            </a:pPr>
            <a:r>
              <a:rPr lang="en-US" sz="16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 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>
            <a:spLocks noGrp="1"/>
          </p:cNvSpPr>
          <p:nvPr>
            <p:ph type="title"/>
          </p:nvPr>
        </p:nvSpPr>
        <p:spPr>
          <a:xfrm>
            <a:off x="784225" y="187325"/>
            <a:ext cx="7902575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99"/>
              </a:buClr>
              <a:buFont typeface="Arial"/>
              <a:buNone/>
            </a:pPr>
            <a:r>
              <a:rPr lang="en-US" sz="3200" b="1" i="0" u="none" strike="noStrike" cap="none" dirty="0" smtClean="0">
                <a:solidFill>
                  <a:srgbClr val="006699"/>
                </a:solidFill>
                <a:latin typeface="Arial"/>
                <a:ea typeface="Arial"/>
                <a:cs typeface="Arial"/>
                <a:sym typeface="Arial"/>
              </a:rPr>
              <a:t>Producer-Consumer Solution</a:t>
            </a:r>
            <a:endParaRPr dirty="0"/>
          </a:p>
        </p:txBody>
      </p:sp>
      <p:sp>
        <p:nvSpPr>
          <p:cNvPr id="1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  <a:buFontTx/>
              <a:buNone/>
              <a:tabLst>
                <a:tab pos="801688" algn="l"/>
                <a:tab pos="1139825" algn="l"/>
                <a:tab pos="1541463" algn="l"/>
                <a:tab pos="4284663" algn="l"/>
              </a:tabLst>
            </a:pPr>
            <a:r>
              <a:rPr lang="en-US" altLang="ko-KR" sz="2000" dirty="0">
                <a:latin typeface="Courier New" charset="0"/>
                <a:ea typeface="굴림" charset="0"/>
                <a:cs typeface="굴림" charset="0"/>
              </a:rPr>
              <a:t>  Semaphore </a:t>
            </a:r>
            <a:r>
              <a:rPr lang="en-US" altLang="ko-KR" sz="2000" dirty="0" err="1">
                <a:latin typeface="Courier New" charset="0"/>
                <a:ea typeface="굴림" charset="0"/>
                <a:cs typeface="굴림" charset="0"/>
              </a:rPr>
              <a:t>fullSlots</a:t>
            </a:r>
            <a:r>
              <a:rPr lang="en-US" altLang="ko-KR" sz="2000" dirty="0">
                <a:latin typeface="Courier New" charset="0"/>
                <a:ea typeface="굴림" charset="0"/>
                <a:cs typeface="굴림" charset="0"/>
              </a:rPr>
              <a:t> = 0; 	// Initially, no coke</a:t>
            </a:r>
          </a:p>
          <a:p>
            <a:pPr>
              <a:lnSpc>
                <a:spcPct val="80000"/>
              </a:lnSpc>
              <a:buFontTx/>
              <a:buNone/>
              <a:tabLst>
                <a:tab pos="801688" algn="l"/>
                <a:tab pos="1139825" algn="l"/>
                <a:tab pos="1541463" algn="l"/>
                <a:tab pos="4284663" algn="l"/>
              </a:tabLst>
            </a:pPr>
            <a:r>
              <a:rPr lang="en-US" altLang="ko-KR" sz="2000" dirty="0">
                <a:latin typeface="Courier New" charset="0"/>
                <a:ea typeface="굴림" charset="0"/>
                <a:cs typeface="굴림" charset="0"/>
              </a:rPr>
              <a:t>	Semaphore </a:t>
            </a:r>
            <a:r>
              <a:rPr lang="en-US" altLang="ko-KR" sz="2000" dirty="0" err="1">
                <a:latin typeface="Courier New" charset="0"/>
                <a:ea typeface="굴림" charset="0"/>
                <a:cs typeface="굴림" charset="0"/>
              </a:rPr>
              <a:t>emptySlots</a:t>
            </a:r>
            <a:r>
              <a:rPr lang="en-US" altLang="ko-KR" sz="2000" dirty="0">
                <a:latin typeface="Courier New" charset="0"/>
                <a:ea typeface="굴림" charset="0"/>
                <a:cs typeface="굴림" charset="0"/>
              </a:rPr>
              <a:t> = </a:t>
            </a:r>
            <a:r>
              <a:rPr lang="en-US" altLang="ko-KR" sz="2000" dirty="0" err="1">
                <a:latin typeface="Courier New" charset="0"/>
                <a:ea typeface="굴림" charset="0"/>
                <a:cs typeface="굴림" charset="0"/>
              </a:rPr>
              <a:t>bufSize</a:t>
            </a:r>
            <a:r>
              <a:rPr lang="en-US" altLang="ko-KR" sz="2000" dirty="0">
                <a:latin typeface="Courier New" charset="0"/>
                <a:ea typeface="굴림" charset="0"/>
                <a:cs typeface="굴림" charset="0"/>
              </a:rPr>
              <a:t>;</a:t>
            </a:r>
            <a:br>
              <a:rPr lang="en-US" altLang="ko-KR" sz="2000" dirty="0">
                <a:latin typeface="Courier New" charset="0"/>
                <a:ea typeface="굴림" charset="0"/>
                <a:cs typeface="굴림" charset="0"/>
              </a:rPr>
            </a:br>
            <a:r>
              <a:rPr lang="en-US" altLang="ko-KR" sz="2000" dirty="0" smtClean="0">
                <a:latin typeface="Courier New" charset="0"/>
                <a:ea typeface="굴림" charset="0"/>
                <a:cs typeface="굴림" charset="0"/>
              </a:rPr>
              <a:t>// </a:t>
            </a:r>
            <a:r>
              <a:rPr lang="en-US" altLang="ko-KR" sz="2000" dirty="0">
                <a:latin typeface="Courier New" charset="0"/>
                <a:ea typeface="굴림" charset="0"/>
                <a:cs typeface="굴림" charset="0"/>
              </a:rPr>
              <a:t>Initially, </a:t>
            </a:r>
            <a:r>
              <a:rPr lang="en-US" altLang="ko-KR" sz="2000" dirty="0" err="1">
                <a:latin typeface="Courier New" charset="0"/>
                <a:ea typeface="굴림" charset="0"/>
                <a:cs typeface="굴림" charset="0"/>
              </a:rPr>
              <a:t>num</a:t>
            </a:r>
            <a:r>
              <a:rPr lang="en-US" altLang="ko-KR" sz="2000" dirty="0">
                <a:latin typeface="Courier New" charset="0"/>
                <a:ea typeface="굴림" charset="0"/>
                <a:cs typeface="굴림" charset="0"/>
              </a:rPr>
              <a:t> empty slots</a:t>
            </a:r>
          </a:p>
          <a:p>
            <a:pPr>
              <a:lnSpc>
                <a:spcPct val="80000"/>
              </a:lnSpc>
              <a:buFontTx/>
              <a:buNone/>
              <a:tabLst>
                <a:tab pos="801688" algn="l"/>
                <a:tab pos="1139825" algn="l"/>
                <a:tab pos="1541463" algn="l"/>
                <a:tab pos="4284663" algn="l"/>
              </a:tabLst>
            </a:pPr>
            <a:r>
              <a:rPr lang="en-US" altLang="ko-KR" sz="2000" dirty="0">
                <a:latin typeface="Courier New" charset="0"/>
                <a:ea typeface="굴림" charset="0"/>
                <a:cs typeface="굴림" charset="0"/>
              </a:rPr>
              <a:t>	Semaphore </a:t>
            </a:r>
            <a:r>
              <a:rPr lang="en-US" altLang="ko-KR" sz="2000" dirty="0" err="1">
                <a:latin typeface="Courier New" charset="0"/>
                <a:ea typeface="굴림" charset="0"/>
                <a:cs typeface="굴림" charset="0"/>
              </a:rPr>
              <a:t>mutex</a:t>
            </a:r>
            <a:r>
              <a:rPr lang="en-US" altLang="ko-KR" sz="2000" dirty="0">
                <a:latin typeface="Courier New" charset="0"/>
                <a:ea typeface="굴림" charset="0"/>
                <a:cs typeface="굴림" charset="0"/>
              </a:rPr>
              <a:t> = 1;	// No one using </a:t>
            </a:r>
            <a:r>
              <a:rPr lang="en-US" altLang="ko-KR" sz="2000" dirty="0" smtClean="0">
                <a:latin typeface="Courier New" charset="0"/>
                <a:ea typeface="굴림" charset="0"/>
                <a:cs typeface="굴림" charset="0"/>
              </a:rPr>
              <a:t>machine</a:t>
            </a:r>
            <a:r>
              <a:rPr lang="en-US" altLang="ko-KR" sz="2000" dirty="0">
                <a:latin typeface="Courier New" charset="0"/>
                <a:ea typeface="굴림" charset="0"/>
                <a:cs typeface="굴림" charset="0"/>
              </a:rPr>
              <a:t/>
            </a:r>
            <a:br>
              <a:rPr lang="en-US" altLang="ko-KR" sz="2000" dirty="0">
                <a:latin typeface="Courier New" charset="0"/>
                <a:ea typeface="굴림" charset="0"/>
                <a:cs typeface="굴림" charset="0"/>
              </a:rPr>
            </a:br>
            <a:r>
              <a:rPr lang="en-US" altLang="ko-KR" sz="2000" dirty="0">
                <a:latin typeface="Courier New" charset="0"/>
                <a:ea typeface="굴림" charset="0"/>
                <a:cs typeface="굴림" charset="0"/>
              </a:rPr>
              <a:t>Producer(item) {</a:t>
            </a:r>
            <a:br>
              <a:rPr lang="en-US" altLang="ko-KR" sz="2000" dirty="0">
                <a:latin typeface="Courier New" charset="0"/>
                <a:ea typeface="굴림" charset="0"/>
                <a:cs typeface="굴림" charset="0"/>
              </a:rPr>
            </a:br>
            <a:r>
              <a:rPr lang="en-US" altLang="ko-KR" sz="2000" dirty="0">
                <a:latin typeface="Courier New" charset="0"/>
                <a:ea typeface="굴림" charset="0"/>
                <a:cs typeface="굴림" charset="0"/>
              </a:rPr>
              <a:t>	</a:t>
            </a:r>
            <a:r>
              <a:rPr lang="en-US" altLang="ko-KR" sz="2000" dirty="0" err="1">
                <a:latin typeface="Courier New" charset="0"/>
                <a:ea typeface="굴림" charset="0"/>
                <a:cs typeface="굴림" charset="0"/>
              </a:rPr>
              <a:t>emptySlots.P</a:t>
            </a:r>
            <a:r>
              <a:rPr lang="en-US" altLang="ko-KR" sz="2000" dirty="0">
                <a:latin typeface="Courier New" charset="0"/>
                <a:ea typeface="굴림" charset="0"/>
                <a:cs typeface="굴림" charset="0"/>
              </a:rPr>
              <a:t>();	// Wait until space</a:t>
            </a:r>
            <a:br>
              <a:rPr lang="en-US" altLang="ko-KR" sz="2000" dirty="0">
                <a:latin typeface="Courier New" charset="0"/>
                <a:ea typeface="굴림" charset="0"/>
                <a:cs typeface="굴림" charset="0"/>
              </a:rPr>
            </a:br>
            <a:r>
              <a:rPr lang="en-US" altLang="ko-KR" sz="2000" dirty="0">
                <a:latin typeface="Courier New" charset="0"/>
                <a:ea typeface="굴림" charset="0"/>
                <a:cs typeface="굴림" charset="0"/>
              </a:rPr>
              <a:t>	</a:t>
            </a:r>
            <a:r>
              <a:rPr lang="en-US" altLang="ko-KR" sz="2000" dirty="0" err="1">
                <a:latin typeface="Courier New" charset="0"/>
                <a:ea typeface="굴림" charset="0"/>
                <a:cs typeface="굴림" charset="0"/>
              </a:rPr>
              <a:t>mutex.P</a:t>
            </a:r>
            <a:r>
              <a:rPr lang="en-US" altLang="ko-KR" sz="2000" dirty="0" smtClean="0">
                <a:latin typeface="Courier New" charset="0"/>
                <a:ea typeface="굴림" charset="0"/>
                <a:cs typeface="굴림" charset="0"/>
              </a:rPr>
              <a:t>();   // </a:t>
            </a:r>
            <a:r>
              <a:rPr lang="en-US" altLang="ko-KR" sz="2000" dirty="0">
                <a:latin typeface="Courier New" charset="0"/>
                <a:ea typeface="굴림" charset="0"/>
                <a:cs typeface="굴림" charset="0"/>
              </a:rPr>
              <a:t>Wait until machine free</a:t>
            </a:r>
            <a:br>
              <a:rPr lang="en-US" altLang="ko-KR" sz="2000" dirty="0">
                <a:latin typeface="Courier New" charset="0"/>
                <a:ea typeface="굴림" charset="0"/>
                <a:cs typeface="굴림" charset="0"/>
              </a:rPr>
            </a:br>
            <a:r>
              <a:rPr lang="en-US" altLang="ko-KR" sz="2000" dirty="0">
                <a:latin typeface="Courier New" charset="0"/>
                <a:ea typeface="굴림" charset="0"/>
                <a:cs typeface="굴림" charset="0"/>
              </a:rPr>
              <a:t>	</a:t>
            </a:r>
            <a:r>
              <a:rPr lang="en-US" altLang="ko-KR" sz="2000" dirty="0" err="1">
                <a:solidFill>
                  <a:schemeClr val="hlink"/>
                </a:solidFill>
                <a:latin typeface="Courier New" charset="0"/>
                <a:ea typeface="굴림" charset="0"/>
                <a:cs typeface="굴림" charset="0"/>
              </a:rPr>
              <a:t>Enqueue</a:t>
            </a:r>
            <a:r>
              <a:rPr lang="en-US" altLang="ko-KR" sz="2000" dirty="0">
                <a:solidFill>
                  <a:schemeClr val="hlink"/>
                </a:solidFill>
                <a:latin typeface="Courier New" charset="0"/>
                <a:ea typeface="굴림" charset="0"/>
                <a:cs typeface="굴림" charset="0"/>
              </a:rPr>
              <a:t>(item);</a:t>
            </a:r>
            <a:r>
              <a:rPr lang="en-US" altLang="ko-KR" sz="2000" dirty="0">
                <a:latin typeface="Courier New" charset="0"/>
                <a:ea typeface="굴림" charset="0"/>
                <a:cs typeface="굴림" charset="0"/>
              </a:rPr>
              <a:t/>
            </a:r>
            <a:br>
              <a:rPr lang="en-US" altLang="ko-KR" sz="2000" dirty="0">
                <a:latin typeface="Courier New" charset="0"/>
                <a:ea typeface="굴림" charset="0"/>
                <a:cs typeface="굴림" charset="0"/>
              </a:rPr>
            </a:br>
            <a:r>
              <a:rPr lang="en-US" altLang="ko-KR" sz="2000" dirty="0">
                <a:latin typeface="Courier New" charset="0"/>
                <a:ea typeface="굴림" charset="0"/>
                <a:cs typeface="굴림" charset="0"/>
              </a:rPr>
              <a:t>	</a:t>
            </a:r>
            <a:r>
              <a:rPr lang="en-US" altLang="ko-KR" sz="2000" dirty="0" err="1">
                <a:latin typeface="Courier New" charset="0"/>
                <a:ea typeface="굴림" charset="0"/>
                <a:cs typeface="굴림" charset="0"/>
              </a:rPr>
              <a:t>mutex.V</a:t>
            </a:r>
            <a:r>
              <a:rPr lang="en-US" altLang="ko-KR" sz="2000" dirty="0">
                <a:latin typeface="Courier New" charset="0"/>
                <a:ea typeface="굴림" charset="0"/>
                <a:cs typeface="굴림" charset="0"/>
              </a:rPr>
              <a:t>();</a:t>
            </a:r>
            <a:br>
              <a:rPr lang="en-US" altLang="ko-KR" sz="2000" dirty="0">
                <a:latin typeface="Courier New" charset="0"/>
                <a:ea typeface="굴림" charset="0"/>
                <a:cs typeface="굴림" charset="0"/>
              </a:rPr>
            </a:br>
            <a:r>
              <a:rPr lang="en-US" altLang="ko-KR" sz="2000" dirty="0">
                <a:latin typeface="Courier New" charset="0"/>
                <a:ea typeface="굴림" charset="0"/>
                <a:cs typeface="굴림" charset="0"/>
              </a:rPr>
              <a:t>	</a:t>
            </a:r>
            <a:r>
              <a:rPr lang="en-US" altLang="ko-KR" sz="2000" dirty="0" err="1">
                <a:latin typeface="Courier New" charset="0"/>
                <a:ea typeface="굴림" charset="0"/>
                <a:cs typeface="굴림" charset="0"/>
              </a:rPr>
              <a:t>fullSlots.V</a:t>
            </a:r>
            <a:r>
              <a:rPr lang="en-US" altLang="ko-KR" sz="2000" dirty="0">
                <a:latin typeface="Courier New" charset="0"/>
                <a:ea typeface="굴림" charset="0"/>
                <a:cs typeface="굴림" charset="0"/>
              </a:rPr>
              <a:t>();	</a:t>
            </a:r>
            <a:endParaRPr lang="en-US" altLang="ko-KR" sz="2000" dirty="0" smtClean="0">
              <a:latin typeface="Courier New" charset="0"/>
              <a:ea typeface="굴림" charset="0"/>
              <a:cs typeface="굴림" charset="0"/>
            </a:endParaRPr>
          </a:p>
          <a:p>
            <a:pPr>
              <a:lnSpc>
                <a:spcPct val="80000"/>
              </a:lnSpc>
              <a:buFontTx/>
              <a:buNone/>
              <a:tabLst>
                <a:tab pos="801688" algn="l"/>
                <a:tab pos="1139825" algn="l"/>
                <a:tab pos="1541463" algn="l"/>
                <a:tab pos="4284663" algn="l"/>
              </a:tabLst>
            </a:pPr>
            <a:r>
              <a:rPr lang="en-US" altLang="ko-KR" sz="2000" dirty="0">
                <a:latin typeface="Courier New" charset="0"/>
                <a:ea typeface="굴림" charset="0"/>
                <a:cs typeface="굴림" charset="0"/>
              </a:rPr>
              <a:t> </a:t>
            </a:r>
            <a:r>
              <a:rPr lang="en-US" altLang="ko-KR" sz="2000" dirty="0" smtClean="0">
                <a:latin typeface="Courier New" charset="0"/>
                <a:ea typeface="굴림" charset="0"/>
                <a:cs typeface="굴림" charset="0"/>
              </a:rPr>
              <a:t> </a:t>
            </a:r>
            <a:r>
              <a:rPr lang="en-US" altLang="ko-KR" sz="2000" dirty="0" smtClean="0">
                <a:latin typeface="Courier New" charset="0"/>
                <a:ea typeface="굴림" charset="0"/>
                <a:cs typeface="굴림" charset="0"/>
              </a:rPr>
              <a:t>// </a:t>
            </a:r>
            <a:r>
              <a:rPr lang="en-US" altLang="ko-KR" sz="2000" dirty="0">
                <a:latin typeface="Courier New" charset="0"/>
                <a:ea typeface="굴림" charset="0"/>
                <a:cs typeface="굴림" charset="0"/>
              </a:rPr>
              <a:t>Tell consumers there </a:t>
            </a:r>
            <a:r>
              <a:rPr lang="en-US" altLang="ko-KR" sz="2000" dirty="0" smtClean="0">
                <a:latin typeface="Courier New" charset="0"/>
                <a:ea typeface="굴림" charset="0"/>
                <a:cs typeface="굴림" charset="0"/>
              </a:rPr>
              <a:t>is more coke }</a:t>
            </a:r>
            <a:endParaRPr lang="en-US" altLang="ko-KR" sz="2000" dirty="0">
              <a:latin typeface="Courier New" charset="0"/>
              <a:ea typeface="굴림" charset="0"/>
              <a:cs typeface="굴림" charset="0"/>
            </a:endParaRPr>
          </a:p>
          <a:p>
            <a:pPr>
              <a:lnSpc>
                <a:spcPct val="80000"/>
              </a:lnSpc>
              <a:buFontTx/>
              <a:buNone/>
              <a:tabLst>
                <a:tab pos="801688" algn="l"/>
                <a:tab pos="1139825" algn="l"/>
                <a:tab pos="1541463" algn="l"/>
                <a:tab pos="4284663" algn="l"/>
              </a:tabLst>
            </a:pPr>
            <a:r>
              <a:rPr lang="en-US" altLang="ko-KR" sz="2000" dirty="0">
                <a:latin typeface="Courier New" charset="0"/>
                <a:ea typeface="굴림" charset="0"/>
                <a:cs typeface="굴림" charset="0"/>
              </a:rPr>
              <a:t>	</a:t>
            </a:r>
            <a:r>
              <a:rPr lang="en-US" altLang="ko-KR" sz="2000" dirty="0" smtClean="0">
                <a:latin typeface="Courier New" charset="0"/>
                <a:ea typeface="굴림" charset="0"/>
                <a:cs typeface="굴림" charset="0"/>
              </a:rPr>
              <a:t>Consumer</a:t>
            </a:r>
            <a:r>
              <a:rPr lang="en-US" altLang="ko-KR" sz="2000" dirty="0">
                <a:latin typeface="Courier New" charset="0"/>
                <a:ea typeface="굴림" charset="0"/>
                <a:cs typeface="굴림" charset="0"/>
              </a:rPr>
              <a:t>() {</a:t>
            </a:r>
            <a:br>
              <a:rPr lang="en-US" altLang="ko-KR" sz="2000" dirty="0">
                <a:latin typeface="Courier New" charset="0"/>
                <a:ea typeface="굴림" charset="0"/>
                <a:cs typeface="굴림" charset="0"/>
              </a:rPr>
            </a:br>
            <a:r>
              <a:rPr lang="en-US" altLang="ko-KR" sz="2000" dirty="0">
                <a:latin typeface="Courier New" charset="0"/>
                <a:ea typeface="굴림" charset="0"/>
                <a:cs typeface="굴림" charset="0"/>
              </a:rPr>
              <a:t>	</a:t>
            </a:r>
            <a:r>
              <a:rPr lang="en-US" altLang="ko-KR" sz="2000" dirty="0" err="1">
                <a:latin typeface="Courier New" charset="0"/>
                <a:ea typeface="굴림" charset="0"/>
                <a:cs typeface="굴림" charset="0"/>
              </a:rPr>
              <a:t>fullSlots.P</a:t>
            </a:r>
            <a:r>
              <a:rPr lang="en-US" altLang="ko-KR" sz="2000" dirty="0" smtClean="0">
                <a:latin typeface="Courier New" charset="0"/>
                <a:ea typeface="굴림" charset="0"/>
                <a:cs typeface="굴림" charset="0"/>
              </a:rPr>
              <a:t>();  // </a:t>
            </a:r>
            <a:r>
              <a:rPr lang="en-US" altLang="ko-KR" sz="2000" dirty="0">
                <a:latin typeface="Courier New" charset="0"/>
                <a:ea typeface="굴림" charset="0"/>
                <a:cs typeface="굴림" charset="0"/>
              </a:rPr>
              <a:t>Check if there’s a coke</a:t>
            </a:r>
            <a:br>
              <a:rPr lang="en-US" altLang="ko-KR" sz="2000" dirty="0">
                <a:latin typeface="Courier New" charset="0"/>
                <a:ea typeface="굴림" charset="0"/>
                <a:cs typeface="굴림" charset="0"/>
              </a:rPr>
            </a:br>
            <a:r>
              <a:rPr lang="en-US" altLang="ko-KR" sz="2000" dirty="0">
                <a:latin typeface="Courier New" charset="0"/>
                <a:ea typeface="굴림" charset="0"/>
                <a:cs typeface="굴림" charset="0"/>
              </a:rPr>
              <a:t>	</a:t>
            </a:r>
            <a:r>
              <a:rPr lang="en-US" altLang="ko-KR" sz="2000" dirty="0" err="1">
                <a:latin typeface="Courier New" charset="0"/>
                <a:ea typeface="굴림" charset="0"/>
                <a:cs typeface="굴림" charset="0"/>
              </a:rPr>
              <a:t>mutex.P</a:t>
            </a:r>
            <a:r>
              <a:rPr lang="en-US" altLang="ko-KR" sz="2000" dirty="0" smtClean="0">
                <a:latin typeface="Courier New" charset="0"/>
                <a:ea typeface="굴림" charset="0"/>
                <a:cs typeface="굴림" charset="0"/>
              </a:rPr>
              <a:t>();      // </a:t>
            </a:r>
            <a:r>
              <a:rPr lang="en-US" altLang="ko-KR" sz="2000" dirty="0">
                <a:latin typeface="Courier New" charset="0"/>
                <a:ea typeface="굴림" charset="0"/>
                <a:cs typeface="굴림" charset="0"/>
              </a:rPr>
              <a:t>Wait until machine free</a:t>
            </a:r>
            <a:br>
              <a:rPr lang="en-US" altLang="ko-KR" sz="2000" dirty="0">
                <a:latin typeface="Courier New" charset="0"/>
                <a:ea typeface="굴림" charset="0"/>
                <a:cs typeface="굴림" charset="0"/>
              </a:rPr>
            </a:br>
            <a:r>
              <a:rPr lang="en-US" altLang="ko-KR" sz="2000" dirty="0">
                <a:latin typeface="Courier New" charset="0"/>
                <a:ea typeface="굴림" charset="0"/>
                <a:cs typeface="굴림" charset="0"/>
              </a:rPr>
              <a:t>	</a:t>
            </a:r>
            <a:r>
              <a:rPr lang="en-US" altLang="ko-KR" sz="2000" dirty="0">
                <a:solidFill>
                  <a:schemeClr val="hlink"/>
                </a:solidFill>
                <a:latin typeface="Courier New" charset="0"/>
                <a:ea typeface="굴림" charset="0"/>
                <a:cs typeface="굴림" charset="0"/>
              </a:rPr>
              <a:t>item = </a:t>
            </a:r>
            <a:r>
              <a:rPr lang="en-US" altLang="ko-KR" sz="2000" dirty="0" err="1">
                <a:solidFill>
                  <a:schemeClr val="hlink"/>
                </a:solidFill>
                <a:latin typeface="Courier New" charset="0"/>
                <a:ea typeface="굴림" charset="0"/>
                <a:cs typeface="굴림" charset="0"/>
              </a:rPr>
              <a:t>Dequeue</a:t>
            </a:r>
            <a:r>
              <a:rPr lang="en-US" altLang="ko-KR" sz="2000" dirty="0">
                <a:solidFill>
                  <a:schemeClr val="hlink"/>
                </a:solidFill>
                <a:latin typeface="Courier New" charset="0"/>
                <a:ea typeface="굴림" charset="0"/>
                <a:cs typeface="굴림" charset="0"/>
              </a:rPr>
              <a:t>();</a:t>
            </a:r>
            <a:r>
              <a:rPr lang="en-US" altLang="ko-KR" sz="2000" dirty="0">
                <a:latin typeface="Courier New" charset="0"/>
                <a:ea typeface="굴림" charset="0"/>
                <a:cs typeface="굴림" charset="0"/>
              </a:rPr>
              <a:t/>
            </a:r>
            <a:br>
              <a:rPr lang="en-US" altLang="ko-KR" sz="2000" dirty="0">
                <a:latin typeface="Courier New" charset="0"/>
                <a:ea typeface="굴림" charset="0"/>
                <a:cs typeface="굴림" charset="0"/>
              </a:rPr>
            </a:br>
            <a:r>
              <a:rPr lang="en-US" altLang="ko-KR" sz="2000" dirty="0">
                <a:latin typeface="Courier New" charset="0"/>
                <a:ea typeface="굴림" charset="0"/>
                <a:cs typeface="굴림" charset="0"/>
              </a:rPr>
              <a:t>	</a:t>
            </a:r>
            <a:r>
              <a:rPr lang="en-US" altLang="ko-KR" sz="2000" dirty="0" err="1">
                <a:latin typeface="Courier New" charset="0"/>
                <a:ea typeface="굴림" charset="0"/>
                <a:cs typeface="굴림" charset="0"/>
              </a:rPr>
              <a:t>mutex.V</a:t>
            </a:r>
            <a:r>
              <a:rPr lang="en-US" altLang="ko-KR" sz="2000" dirty="0">
                <a:latin typeface="Courier New" charset="0"/>
                <a:ea typeface="굴림" charset="0"/>
                <a:cs typeface="굴림" charset="0"/>
              </a:rPr>
              <a:t>();</a:t>
            </a:r>
            <a:br>
              <a:rPr lang="en-US" altLang="ko-KR" sz="2000" dirty="0">
                <a:latin typeface="Courier New" charset="0"/>
                <a:ea typeface="굴림" charset="0"/>
                <a:cs typeface="굴림" charset="0"/>
              </a:rPr>
            </a:br>
            <a:r>
              <a:rPr lang="en-US" altLang="ko-KR" sz="2000" dirty="0">
                <a:latin typeface="Courier New" charset="0"/>
                <a:ea typeface="굴림" charset="0"/>
                <a:cs typeface="굴림" charset="0"/>
              </a:rPr>
              <a:t>	</a:t>
            </a:r>
            <a:r>
              <a:rPr lang="en-US" altLang="ko-KR" sz="2000" dirty="0" err="1">
                <a:latin typeface="Courier New" charset="0"/>
                <a:ea typeface="굴림" charset="0"/>
                <a:cs typeface="굴림" charset="0"/>
              </a:rPr>
              <a:t>emptySlots.V</a:t>
            </a:r>
            <a:r>
              <a:rPr lang="en-US" altLang="ko-KR" sz="2000" dirty="0" smtClean="0">
                <a:latin typeface="Courier New" charset="0"/>
                <a:ea typeface="굴림" charset="0"/>
                <a:cs typeface="굴림" charset="0"/>
              </a:rPr>
              <a:t>(); // </a:t>
            </a:r>
            <a:r>
              <a:rPr lang="en-US" altLang="ko-KR" sz="2000" dirty="0">
                <a:latin typeface="Courier New" charset="0"/>
                <a:ea typeface="굴림" charset="0"/>
                <a:cs typeface="굴림" charset="0"/>
              </a:rPr>
              <a:t>tell producer need more</a:t>
            </a:r>
            <a:br>
              <a:rPr lang="en-US" altLang="ko-KR" sz="2000" dirty="0">
                <a:latin typeface="Courier New" charset="0"/>
                <a:ea typeface="굴림" charset="0"/>
                <a:cs typeface="굴림" charset="0"/>
              </a:rPr>
            </a:br>
            <a:r>
              <a:rPr lang="en-US" altLang="ko-KR" sz="2000" dirty="0">
                <a:latin typeface="Courier New" charset="0"/>
                <a:ea typeface="굴림" charset="0"/>
                <a:cs typeface="굴림" charset="0"/>
              </a:rPr>
              <a:t>	return item;</a:t>
            </a:r>
            <a:br>
              <a:rPr lang="en-US" altLang="ko-KR" sz="2000" dirty="0">
                <a:latin typeface="Courier New" charset="0"/>
                <a:ea typeface="굴림" charset="0"/>
                <a:cs typeface="굴림" charset="0"/>
              </a:rPr>
            </a:br>
            <a:r>
              <a:rPr lang="en-US" altLang="ko-KR" sz="2000" dirty="0">
                <a:latin typeface="Courier New" charset="0"/>
                <a:ea typeface="굴림" charset="0"/>
                <a:cs typeface="굴림" charset="0"/>
              </a:rPr>
              <a:t>}</a:t>
            </a:r>
            <a:br>
              <a:rPr lang="en-US" altLang="ko-KR" sz="2000" dirty="0">
                <a:latin typeface="Courier New" charset="0"/>
                <a:ea typeface="굴림" charset="0"/>
                <a:cs typeface="굴림" charset="0"/>
              </a:rPr>
            </a:br>
            <a:endParaRPr lang="en-US" altLang="ko-KR" sz="2000" dirty="0">
              <a:latin typeface="Courier New" charset="0"/>
              <a:ea typeface="굴림" charset="0"/>
              <a:cs typeface="굴림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669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>
            <a:spLocks noGrp="1"/>
          </p:cNvSpPr>
          <p:nvPr>
            <p:ph type="title"/>
          </p:nvPr>
        </p:nvSpPr>
        <p:spPr>
          <a:xfrm>
            <a:off x="784225" y="187325"/>
            <a:ext cx="7902575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99"/>
              </a:buClr>
              <a:buFont typeface="Arial"/>
              <a:buNone/>
            </a:pPr>
            <a:r>
              <a:rPr lang="en-US" sz="3200" b="1" i="0" u="none" strike="noStrike" cap="none" dirty="0" smtClean="0">
                <a:solidFill>
                  <a:srgbClr val="006699"/>
                </a:solidFill>
                <a:latin typeface="Arial"/>
                <a:ea typeface="Arial"/>
                <a:cs typeface="Arial"/>
                <a:sym typeface="Arial"/>
              </a:rPr>
              <a:t>Critical Section Problems</a:t>
            </a:r>
            <a:endParaRPr dirty="0"/>
          </a:p>
        </p:txBody>
      </p:sp>
      <p:sp>
        <p:nvSpPr>
          <p:cNvPr id="81" name="Google Shape;81;p16"/>
          <p:cNvSpPr txBox="1">
            <a:spLocks noGrp="1"/>
          </p:cNvSpPr>
          <p:nvPr>
            <p:ph type="body" idx="1"/>
          </p:nvPr>
        </p:nvSpPr>
        <p:spPr>
          <a:xfrm>
            <a:off x="907582" y="3995681"/>
            <a:ext cx="6892925" cy="2559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dirty="0" smtClean="0"/>
              <a:t>Motivation</a:t>
            </a:r>
            <a:r>
              <a:rPr lang="en-US" dirty="0"/>
              <a:t>: Consider a shared database</a:t>
            </a:r>
          </a:p>
          <a:p>
            <a:pPr lvl="1"/>
            <a:r>
              <a:rPr lang="en-US" dirty="0"/>
              <a:t>Two classes of users:</a:t>
            </a:r>
          </a:p>
          <a:p>
            <a:pPr lvl="2"/>
            <a:r>
              <a:rPr lang="en-US" dirty="0"/>
              <a:t>Readers – never modify database</a:t>
            </a:r>
          </a:p>
          <a:p>
            <a:pPr lvl="2"/>
            <a:r>
              <a:rPr lang="en-US" dirty="0"/>
              <a:t>Writers – read and modify database</a:t>
            </a:r>
          </a:p>
          <a:p>
            <a:pPr lvl="1"/>
            <a:r>
              <a:rPr lang="en-US" dirty="0"/>
              <a:t>Is using a single lock on the whole database sufficient?</a:t>
            </a:r>
          </a:p>
          <a:p>
            <a:pPr lvl="2"/>
            <a:r>
              <a:rPr lang="en-US" dirty="0"/>
              <a:t>Like to have many readers at the same time</a:t>
            </a:r>
          </a:p>
          <a:p>
            <a:pPr lvl="2"/>
            <a:r>
              <a:rPr lang="en-US" dirty="0"/>
              <a:t>Only one writer at a </a:t>
            </a:r>
            <a:r>
              <a:rPr lang="en-US" dirty="0" smtClean="0"/>
              <a:t>time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2717" y="874037"/>
            <a:ext cx="5349433" cy="3209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0563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>
            <a:spLocks noGrp="1"/>
          </p:cNvSpPr>
          <p:nvPr>
            <p:ph type="title"/>
          </p:nvPr>
        </p:nvSpPr>
        <p:spPr>
          <a:xfrm>
            <a:off x="751175" y="157029"/>
            <a:ext cx="7902575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99"/>
              </a:buClr>
              <a:buFont typeface="Arial"/>
              <a:buNone/>
            </a:pPr>
            <a:r>
              <a:rPr lang="en-US" sz="3200" b="1" i="0" u="none" strike="noStrike" cap="none" dirty="0" smtClean="0">
                <a:solidFill>
                  <a:srgbClr val="006699"/>
                </a:solidFill>
                <a:latin typeface="Arial"/>
                <a:ea typeface="Arial"/>
                <a:cs typeface="Arial"/>
                <a:sym typeface="Arial"/>
              </a:rPr>
              <a:t>Reader Writer Solution</a:t>
            </a:r>
            <a:endParaRPr dirty="0"/>
          </a:p>
        </p:txBody>
      </p:sp>
      <p:sp>
        <p:nvSpPr>
          <p:cNvPr id="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0375" y="1027323"/>
            <a:ext cx="8683625" cy="6096000"/>
          </a:xfrm>
        </p:spPr>
        <p:txBody>
          <a:bodyPr/>
          <a:lstStyle/>
          <a:p>
            <a:pPr>
              <a:lnSpc>
                <a:spcPct val="75000"/>
              </a:lnSpc>
              <a:spcBef>
                <a:spcPct val="20000"/>
              </a:spcBef>
            </a:pPr>
            <a:r>
              <a:rPr lang="en-US" dirty="0"/>
              <a:t>Correctness Constraints:</a:t>
            </a:r>
          </a:p>
          <a:p>
            <a:pPr lvl="1">
              <a:lnSpc>
                <a:spcPct val="75000"/>
              </a:lnSpc>
              <a:spcBef>
                <a:spcPct val="20000"/>
              </a:spcBef>
            </a:pPr>
            <a:r>
              <a:rPr lang="en-US" dirty="0"/>
              <a:t>Readers can access database when no writers</a:t>
            </a:r>
          </a:p>
          <a:p>
            <a:pPr lvl="1">
              <a:lnSpc>
                <a:spcPct val="75000"/>
              </a:lnSpc>
              <a:spcBef>
                <a:spcPct val="20000"/>
              </a:spcBef>
            </a:pPr>
            <a:r>
              <a:rPr lang="en-US" dirty="0"/>
              <a:t>Writers can access database when no readers or writers</a:t>
            </a:r>
          </a:p>
          <a:p>
            <a:pPr lvl="1">
              <a:lnSpc>
                <a:spcPct val="75000"/>
              </a:lnSpc>
              <a:spcBef>
                <a:spcPct val="20000"/>
              </a:spcBef>
            </a:pPr>
            <a:r>
              <a:rPr lang="en-US" dirty="0"/>
              <a:t>Only one thread manipulates state variables at a time</a:t>
            </a:r>
          </a:p>
          <a:p>
            <a:pPr>
              <a:lnSpc>
                <a:spcPct val="75000"/>
              </a:lnSpc>
              <a:spcBef>
                <a:spcPct val="20000"/>
              </a:spcBef>
            </a:pPr>
            <a:r>
              <a:rPr lang="en-US" dirty="0"/>
              <a:t>Basic structure of a solution:</a:t>
            </a:r>
          </a:p>
          <a:p>
            <a:pPr lvl="1">
              <a:lnSpc>
                <a:spcPct val="75000"/>
              </a:lnSpc>
              <a:spcBef>
                <a:spcPct val="20000"/>
              </a:spcBef>
            </a:pPr>
            <a:r>
              <a:rPr lang="en-US" dirty="0">
                <a:latin typeface="Courier New" pitchFamily="49" charset="0"/>
              </a:rPr>
              <a:t>Reader()</a:t>
            </a:r>
            <a:br>
              <a:rPr lang="en-US" dirty="0">
                <a:latin typeface="Courier New" pitchFamily="49" charset="0"/>
              </a:rPr>
            </a:br>
            <a:r>
              <a:rPr lang="en-US" sz="2000" dirty="0">
                <a:latin typeface="Courier New" pitchFamily="49" charset="0"/>
              </a:rPr>
              <a:t>   Wait until no writers</a:t>
            </a:r>
            <a:br>
              <a:rPr lang="en-US" sz="2000" dirty="0">
                <a:latin typeface="Courier New" pitchFamily="49" charset="0"/>
              </a:rPr>
            </a:br>
            <a:r>
              <a:rPr lang="en-US" sz="2000" dirty="0">
                <a:latin typeface="Courier New" pitchFamily="49" charset="0"/>
              </a:rPr>
              <a:t>   Access data base</a:t>
            </a:r>
            <a:br>
              <a:rPr lang="en-US" sz="2000" dirty="0">
                <a:latin typeface="Courier New" pitchFamily="49" charset="0"/>
              </a:rPr>
            </a:br>
            <a:r>
              <a:rPr lang="en-US" sz="2000" dirty="0">
                <a:latin typeface="Courier New" pitchFamily="49" charset="0"/>
              </a:rPr>
              <a:t>   Check out – wake up a waiting writer</a:t>
            </a:r>
          </a:p>
          <a:p>
            <a:pPr lvl="1">
              <a:lnSpc>
                <a:spcPct val="75000"/>
              </a:lnSpc>
              <a:spcBef>
                <a:spcPct val="20000"/>
              </a:spcBef>
            </a:pPr>
            <a:r>
              <a:rPr lang="en-US" dirty="0">
                <a:latin typeface="Courier New" pitchFamily="49" charset="0"/>
              </a:rPr>
              <a:t>Writer()</a:t>
            </a:r>
            <a:br>
              <a:rPr lang="en-US" dirty="0">
                <a:latin typeface="Courier New" pitchFamily="49" charset="0"/>
              </a:rPr>
            </a:br>
            <a:r>
              <a:rPr lang="en-US" sz="2000" dirty="0">
                <a:latin typeface="Courier New" pitchFamily="49" charset="0"/>
              </a:rPr>
              <a:t>   Wait until no active readers or writers</a:t>
            </a:r>
            <a:br>
              <a:rPr lang="en-US" sz="2000" dirty="0">
                <a:latin typeface="Courier New" pitchFamily="49" charset="0"/>
              </a:rPr>
            </a:br>
            <a:r>
              <a:rPr lang="en-US" sz="2000" dirty="0">
                <a:latin typeface="Courier New" pitchFamily="49" charset="0"/>
              </a:rPr>
              <a:t>   Access database</a:t>
            </a:r>
            <a:br>
              <a:rPr lang="en-US" sz="2000" dirty="0">
                <a:latin typeface="Courier New" pitchFamily="49" charset="0"/>
              </a:rPr>
            </a:br>
            <a:r>
              <a:rPr lang="en-US" sz="2000" dirty="0">
                <a:latin typeface="Courier New" pitchFamily="49" charset="0"/>
              </a:rPr>
              <a:t>   Check out – wake up waiting readers or writer</a:t>
            </a:r>
          </a:p>
          <a:p>
            <a:pPr lvl="1">
              <a:lnSpc>
                <a:spcPct val="75000"/>
              </a:lnSpc>
              <a:spcBef>
                <a:spcPct val="20000"/>
              </a:spcBef>
            </a:pPr>
            <a:r>
              <a:rPr lang="en-US" dirty="0"/>
              <a:t>State variables (Protected by a lock called “lock”):</a:t>
            </a:r>
          </a:p>
          <a:p>
            <a:pPr lvl="2">
              <a:lnSpc>
                <a:spcPct val="75000"/>
              </a:lnSpc>
              <a:spcBef>
                <a:spcPct val="20000"/>
              </a:spcBef>
            </a:pPr>
            <a:r>
              <a:rPr lang="en-US" dirty="0" err="1"/>
              <a:t>int</a:t>
            </a:r>
            <a:r>
              <a:rPr lang="en-US" dirty="0"/>
              <a:t> AR: Number of active readers; initially = 0</a:t>
            </a:r>
          </a:p>
          <a:p>
            <a:pPr lvl="2">
              <a:lnSpc>
                <a:spcPct val="75000"/>
              </a:lnSpc>
              <a:spcBef>
                <a:spcPct val="20000"/>
              </a:spcBef>
            </a:pPr>
            <a:r>
              <a:rPr lang="en-US" dirty="0" err="1"/>
              <a:t>int</a:t>
            </a:r>
            <a:r>
              <a:rPr lang="en-US" dirty="0"/>
              <a:t> WR: Number of waiting readers; initially = 0</a:t>
            </a:r>
          </a:p>
          <a:p>
            <a:pPr lvl="2">
              <a:lnSpc>
                <a:spcPct val="75000"/>
              </a:lnSpc>
              <a:spcBef>
                <a:spcPct val="20000"/>
              </a:spcBef>
            </a:pPr>
            <a:r>
              <a:rPr lang="en-US" dirty="0" err="1"/>
              <a:t>int</a:t>
            </a:r>
            <a:r>
              <a:rPr lang="en-US" dirty="0"/>
              <a:t> AW: Number of active writers; initially = 0</a:t>
            </a:r>
          </a:p>
          <a:p>
            <a:pPr lvl="2">
              <a:lnSpc>
                <a:spcPct val="75000"/>
              </a:lnSpc>
              <a:spcBef>
                <a:spcPct val="20000"/>
              </a:spcBef>
            </a:pPr>
            <a:r>
              <a:rPr lang="en-US" dirty="0" err="1"/>
              <a:t>int</a:t>
            </a:r>
            <a:r>
              <a:rPr lang="en-US" dirty="0"/>
              <a:t> WW: Number of waiting writers; initially = 0</a:t>
            </a:r>
          </a:p>
          <a:p>
            <a:pPr lvl="2">
              <a:lnSpc>
                <a:spcPct val="75000"/>
              </a:lnSpc>
              <a:spcBef>
                <a:spcPct val="20000"/>
              </a:spcBef>
            </a:pPr>
            <a:r>
              <a:rPr lang="en-US" dirty="0"/>
              <a:t>Condition </a:t>
            </a:r>
            <a:r>
              <a:rPr lang="en-US" dirty="0" err="1"/>
              <a:t>okToRead</a:t>
            </a:r>
            <a:r>
              <a:rPr lang="en-US" dirty="0"/>
              <a:t> = NIL</a:t>
            </a:r>
          </a:p>
          <a:p>
            <a:pPr lvl="2">
              <a:lnSpc>
                <a:spcPct val="75000"/>
              </a:lnSpc>
              <a:spcBef>
                <a:spcPct val="20000"/>
              </a:spcBef>
            </a:pPr>
            <a:r>
              <a:rPr lang="en-US" dirty="0" err="1"/>
              <a:t>Conditioin</a:t>
            </a:r>
            <a:r>
              <a:rPr lang="en-US" dirty="0"/>
              <a:t> </a:t>
            </a:r>
            <a:r>
              <a:rPr lang="en-US" dirty="0" err="1"/>
              <a:t>okToWrite</a:t>
            </a:r>
            <a:r>
              <a:rPr lang="en-US" dirty="0"/>
              <a:t> = NIL</a:t>
            </a:r>
          </a:p>
        </p:txBody>
      </p:sp>
    </p:spTree>
    <p:extLst>
      <p:ext uri="{BB962C8B-B14F-4D97-AF65-F5344CB8AC3E}">
        <p14:creationId xmlns:p14="http://schemas.microsoft.com/office/powerpoint/2010/main" val="4272197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>
            <a:spLocks noGrp="1"/>
          </p:cNvSpPr>
          <p:nvPr>
            <p:ph type="title"/>
          </p:nvPr>
        </p:nvSpPr>
        <p:spPr>
          <a:xfrm>
            <a:off x="751175" y="157029"/>
            <a:ext cx="7902575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99"/>
              </a:buClr>
              <a:buFont typeface="Arial"/>
              <a:buNone/>
            </a:pPr>
            <a:r>
              <a:rPr lang="en-US" sz="3200" b="1" i="0" u="none" strike="noStrike" cap="none" dirty="0" smtClean="0">
                <a:solidFill>
                  <a:srgbClr val="006699"/>
                </a:solidFill>
                <a:latin typeface="Arial"/>
                <a:ea typeface="Arial"/>
                <a:cs typeface="Arial"/>
                <a:sym typeface="Arial"/>
              </a:rPr>
              <a:t>Reader Writer Solution - Reader</a:t>
            </a:r>
            <a:endParaRPr dirty="0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762000"/>
            <a:ext cx="8382000" cy="5791200"/>
          </a:xfrm>
        </p:spPr>
        <p:txBody>
          <a:bodyPr/>
          <a:lstStyle/>
          <a:p>
            <a:pPr>
              <a:buFontTx/>
              <a:buNone/>
              <a:tabLst>
                <a:tab pos="576263" algn="l"/>
                <a:tab pos="914400" algn="l"/>
                <a:tab pos="1252538" algn="l"/>
                <a:tab pos="1603375" algn="l"/>
                <a:tab pos="4233863" algn="l"/>
              </a:tabLst>
            </a:pPr>
            <a:r>
              <a:rPr lang="en-US" sz="2000" dirty="0">
                <a:latin typeface="Courier New" pitchFamily="49" charset="0"/>
              </a:rPr>
              <a:t>	Reader() {</a:t>
            </a:r>
            <a:br>
              <a:rPr lang="en-US" sz="2000" dirty="0">
                <a:latin typeface="Courier New" pitchFamily="49" charset="0"/>
              </a:rPr>
            </a:br>
            <a:r>
              <a:rPr lang="en-US" sz="2000" dirty="0">
                <a:latin typeface="Courier New" pitchFamily="49" charset="0"/>
              </a:rPr>
              <a:t>	// First check self into system</a:t>
            </a:r>
            <a:br>
              <a:rPr lang="en-US" sz="2000" dirty="0">
                <a:latin typeface="Courier New" pitchFamily="49" charset="0"/>
              </a:rPr>
            </a:br>
            <a:r>
              <a:rPr lang="en-US" sz="2000" dirty="0">
                <a:latin typeface="Courier New" pitchFamily="49" charset="0"/>
              </a:rPr>
              <a:t>	</a:t>
            </a:r>
            <a:r>
              <a:rPr lang="en-US" sz="2000" dirty="0" err="1">
                <a:latin typeface="Courier New" pitchFamily="49" charset="0"/>
              </a:rPr>
              <a:t>lock.Acquire</a:t>
            </a:r>
            <a:r>
              <a:rPr lang="en-US" sz="2000" dirty="0">
                <a:latin typeface="Courier New" pitchFamily="49" charset="0"/>
              </a:rPr>
              <a:t>();</a:t>
            </a:r>
          </a:p>
          <a:p>
            <a:pPr>
              <a:buFontTx/>
              <a:buNone/>
              <a:tabLst>
                <a:tab pos="576263" algn="l"/>
                <a:tab pos="914400" algn="l"/>
                <a:tab pos="1252538" algn="l"/>
                <a:tab pos="1603375" algn="l"/>
                <a:tab pos="4233863" algn="l"/>
              </a:tabLst>
            </a:pPr>
            <a:r>
              <a:rPr lang="en-US" sz="2000" dirty="0">
                <a:latin typeface="Courier New" pitchFamily="49" charset="0"/>
              </a:rPr>
              <a:t>		while ((AW + WW) &gt; 0) {	</a:t>
            </a:r>
            <a:r>
              <a:rPr lang="en-US" sz="2000" dirty="0">
                <a:solidFill>
                  <a:schemeClr val="accent2"/>
                </a:solidFill>
                <a:latin typeface="Courier New" pitchFamily="49" charset="0"/>
              </a:rPr>
              <a:t>// Is it safe to read?</a:t>
            </a:r>
            <a:r>
              <a:rPr lang="en-US" sz="2000" dirty="0">
                <a:latin typeface="Courier New" pitchFamily="49" charset="0"/>
              </a:rPr>
              <a:t/>
            </a:r>
            <a:br>
              <a:rPr lang="en-US" sz="2000" dirty="0">
                <a:latin typeface="Courier New" pitchFamily="49" charset="0"/>
              </a:rPr>
            </a:br>
            <a:r>
              <a:rPr lang="en-US" sz="2000" dirty="0">
                <a:latin typeface="Courier New" pitchFamily="49" charset="0"/>
              </a:rPr>
              <a:t>		WR++;	</a:t>
            </a:r>
            <a:r>
              <a:rPr lang="en-US" sz="2000" dirty="0">
                <a:solidFill>
                  <a:schemeClr val="accent2"/>
                </a:solidFill>
                <a:latin typeface="Courier New" pitchFamily="49" charset="0"/>
              </a:rPr>
              <a:t>// No. Writers exist</a:t>
            </a:r>
            <a:r>
              <a:rPr lang="en-US" sz="2000" dirty="0">
                <a:latin typeface="Courier New" pitchFamily="49" charset="0"/>
              </a:rPr>
              <a:t/>
            </a:r>
            <a:br>
              <a:rPr lang="en-US" sz="2000" dirty="0">
                <a:latin typeface="Courier New" pitchFamily="49" charset="0"/>
              </a:rPr>
            </a:br>
            <a:r>
              <a:rPr lang="en-US" sz="2000" dirty="0">
                <a:latin typeface="Courier New" pitchFamily="49" charset="0"/>
              </a:rPr>
              <a:t>		</a:t>
            </a:r>
            <a:r>
              <a:rPr lang="en-US" sz="2000" dirty="0" err="1">
                <a:latin typeface="Courier New" pitchFamily="49" charset="0"/>
              </a:rPr>
              <a:t>okToRead.wait</a:t>
            </a:r>
            <a:r>
              <a:rPr lang="en-US" sz="2000" dirty="0">
                <a:latin typeface="Courier New" pitchFamily="49" charset="0"/>
              </a:rPr>
              <a:t>(&amp;lock);	</a:t>
            </a:r>
            <a:r>
              <a:rPr lang="en-US" sz="2000" dirty="0">
                <a:solidFill>
                  <a:schemeClr val="accent2"/>
                </a:solidFill>
                <a:latin typeface="Courier New" pitchFamily="49" charset="0"/>
              </a:rPr>
              <a:t>// Sleep on </a:t>
            </a:r>
            <a:r>
              <a:rPr lang="en-US" sz="2000" dirty="0" err="1">
                <a:solidFill>
                  <a:schemeClr val="accent2"/>
                </a:solidFill>
                <a:latin typeface="Courier New" pitchFamily="49" charset="0"/>
              </a:rPr>
              <a:t>cond</a:t>
            </a:r>
            <a:r>
              <a:rPr lang="en-US" sz="2000" dirty="0">
                <a:solidFill>
                  <a:schemeClr val="accent2"/>
                </a:solidFill>
                <a:latin typeface="Courier New" pitchFamily="49" charset="0"/>
              </a:rPr>
              <a:t> </a:t>
            </a:r>
            <a:r>
              <a:rPr lang="en-US" sz="2000" dirty="0" err="1">
                <a:solidFill>
                  <a:schemeClr val="accent2"/>
                </a:solidFill>
                <a:latin typeface="Courier New" pitchFamily="49" charset="0"/>
              </a:rPr>
              <a:t>var</a:t>
            </a:r>
            <a:r>
              <a:rPr lang="en-US" sz="2000" dirty="0">
                <a:latin typeface="Courier New" pitchFamily="49" charset="0"/>
              </a:rPr>
              <a:t/>
            </a:r>
            <a:br>
              <a:rPr lang="en-US" sz="2000" dirty="0">
                <a:latin typeface="Courier New" pitchFamily="49" charset="0"/>
              </a:rPr>
            </a:br>
            <a:r>
              <a:rPr lang="en-US" sz="2000" dirty="0">
                <a:latin typeface="Courier New" pitchFamily="49" charset="0"/>
              </a:rPr>
              <a:t>		WR--;	</a:t>
            </a:r>
            <a:r>
              <a:rPr lang="en-US" sz="2000" dirty="0">
                <a:solidFill>
                  <a:schemeClr val="accent2"/>
                </a:solidFill>
                <a:latin typeface="Courier New" pitchFamily="49" charset="0"/>
              </a:rPr>
              <a:t>// No longer waiting</a:t>
            </a:r>
            <a:r>
              <a:rPr lang="en-US" sz="2000" dirty="0">
                <a:latin typeface="Courier New" pitchFamily="49" charset="0"/>
              </a:rPr>
              <a:t/>
            </a:r>
            <a:br>
              <a:rPr lang="en-US" sz="2000" dirty="0">
                <a:latin typeface="Courier New" pitchFamily="49" charset="0"/>
              </a:rPr>
            </a:br>
            <a:r>
              <a:rPr lang="en-US" sz="2000" dirty="0">
                <a:latin typeface="Courier New" pitchFamily="49" charset="0"/>
              </a:rPr>
              <a:t>	}</a:t>
            </a:r>
          </a:p>
          <a:p>
            <a:pPr>
              <a:buFontTx/>
              <a:buNone/>
              <a:tabLst>
                <a:tab pos="576263" algn="l"/>
                <a:tab pos="914400" algn="l"/>
                <a:tab pos="1252538" algn="l"/>
                <a:tab pos="1603375" algn="l"/>
                <a:tab pos="4233863" algn="l"/>
              </a:tabLst>
            </a:pPr>
            <a:r>
              <a:rPr lang="en-US" sz="2000" dirty="0">
                <a:latin typeface="Courier New" pitchFamily="49" charset="0"/>
              </a:rPr>
              <a:t>		AR++;		</a:t>
            </a:r>
            <a:r>
              <a:rPr lang="en-US" sz="2000" dirty="0">
                <a:solidFill>
                  <a:schemeClr val="accent2"/>
                </a:solidFill>
                <a:latin typeface="Courier New" pitchFamily="49" charset="0"/>
              </a:rPr>
              <a:t>// Now we are active!</a:t>
            </a:r>
            <a:r>
              <a:rPr lang="en-US" sz="2000" dirty="0">
                <a:latin typeface="Courier New" pitchFamily="49" charset="0"/>
              </a:rPr>
              <a:t/>
            </a:r>
            <a:br>
              <a:rPr lang="en-US" sz="2000" dirty="0">
                <a:latin typeface="Courier New" pitchFamily="49" charset="0"/>
              </a:rPr>
            </a:br>
            <a:r>
              <a:rPr lang="en-US" sz="2000" dirty="0">
                <a:latin typeface="Courier New" pitchFamily="49" charset="0"/>
              </a:rPr>
              <a:t>	</a:t>
            </a:r>
            <a:r>
              <a:rPr lang="en-US" sz="2000" dirty="0" err="1">
                <a:latin typeface="Courier New" pitchFamily="49" charset="0"/>
              </a:rPr>
              <a:t>lock.release</a:t>
            </a:r>
            <a:r>
              <a:rPr lang="en-US" sz="2000" dirty="0">
                <a:latin typeface="Courier New" pitchFamily="49" charset="0"/>
              </a:rPr>
              <a:t>();</a:t>
            </a:r>
          </a:p>
          <a:p>
            <a:pPr>
              <a:buFontTx/>
              <a:buNone/>
              <a:tabLst>
                <a:tab pos="576263" algn="l"/>
                <a:tab pos="914400" algn="l"/>
                <a:tab pos="1252538" algn="l"/>
                <a:tab pos="1603375" algn="l"/>
                <a:tab pos="4233863" algn="l"/>
              </a:tabLst>
            </a:pPr>
            <a:r>
              <a:rPr lang="en-US" sz="2000" dirty="0">
                <a:latin typeface="Courier New" pitchFamily="49" charset="0"/>
              </a:rPr>
              <a:t>	</a:t>
            </a:r>
            <a:r>
              <a:rPr lang="en-US" sz="2000" dirty="0">
                <a:solidFill>
                  <a:schemeClr val="hlink"/>
                </a:solidFill>
                <a:latin typeface="Courier New" pitchFamily="49" charset="0"/>
              </a:rPr>
              <a:t>	// Perform actual read-only access</a:t>
            </a:r>
            <a:br>
              <a:rPr lang="en-US" sz="2000" dirty="0">
                <a:solidFill>
                  <a:schemeClr val="hlink"/>
                </a:solidFill>
                <a:latin typeface="Courier New" pitchFamily="49" charset="0"/>
              </a:rPr>
            </a:br>
            <a:r>
              <a:rPr lang="en-US" sz="2000" dirty="0">
                <a:solidFill>
                  <a:schemeClr val="hlink"/>
                </a:solidFill>
                <a:latin typeface="Courier New" pitchFamily="49" charset="0"/>
              </a:rPr>
              <a:t>	</a:t>
            </a:r>
            <a:r>
              <a:rPr lang="en-US" sz="2000" dirty="0" err="1">
                <a:solidFill>
                  <a:schemeClr val="hlink"/>
                </a:solidFill>
                <a:latin typeface="Courier New" pitchFamily="49" charset="0"/>
              </a:rPr>
              <a:t>AccessDatabase</a:t>
            </a:r>
            <a:r>
              <a:rPr lang="en-US" sz="2000" dirty="0">
                <a:solidFill>
                  <a:schemeClr val="hlink"/>
                </a:solidFill>
                <a:latin typeface="Courier New" pitchFamily="49" charset="0"/>
              </a:rPr>
              <a:t>(</a:t>
            </a:r>
            <a:r>
              <a:rPr lang="en-US" sz="2000" dirty="0" err="1">
                <a:solidFill>
                  <a:schemeClr val="hlink"/>
                </a:solidFill>
                <a:latin typeface="Courier New" pitchFamily="49" charset="0"/>
              </a:rPr>
              <a:t>ReadOnly</a:t>
            </a:r>
            <a:r>
              <a:rPr lang="en-US" sz="2000" dirty="0">
                <a:solidFill>
                  <a:schemeClr val="hlink"/>
                </a:solidFill>
                <a:latin typeface="Courier New" pitchFamily="49" charset="0"/>
              </a:rPr>
              <a:t>);</a:t>
            </a:r>
          </a:p>
          <a:p>
            <a:pPr>
              <a:buFontTx/>
              <a:buNone/>
              <a:tabLst>
                <a:tab pos="576263" algn="l"/>
                <a:tab pos="914400" algn="l"/>
                <a:tab pos="1252538" algn="l"/>
                <a:tab pos="1603375" algn="l"/>
                <a:tab pos="4233863" algn="l"/>
              </a:tabLst>
            </a:pPr>
            <a:r>
              <a:rPr lang="en-US" sz="2000" dirty="0">
                <a:latin typeface="Courier New" pitchFamily="49" charset="0"/>
              </a:rPr>
              <a:t>		// Now, check out of system</a:t>
            </a:r>
            <a:br>
              <a:rPr lang="en-US" sz="2000" dirty="0">
                <a:latin typeface="Courier New" pitchFamily="49" charset="0"/>
              </a:rPr>
            </a:br>
            <a:r>
              <a:rPr lang="en-US" sz="2000" dirty="0">
                <a:latin typeface="Courier New" pitchFamily="49" charset="0"/>
              </a:rPr>
              <a:t>	</a:t>
            </a:r>
            <a:r>
              <a:rPr lang="en-US" sz="2000" dirty="0" err="1">
                <a:latin typeface="Courier New" pitchFamily="49" charset="0"/>
              </a:rPr>
              <a:t>lock.Acquire</a:t>
            </a:r>
            <a:r>
              <a:rPr lang="en-US" sz="2000" dirty="0">
                <a:latin typeface="Courier New" pitchFamily="49" charset="0"/>
              </a:rPr>
              <a:t>();</a:t>
            </a:r>
            <a:br>
              <a:rPr lang="en-US" sz="2000" dirty="0">
                <a:latin typeface="Courier New" pitchFamily="49" charset="0"/>
              </a:rPr>
            </a:br>
            <a:r>
              <a:rPr lang="en-US" sz="2000" dirty="0">
                <a:latin typeface="Courier New" pitchFamily="49" charset="0"/>
              </a:rPr>
              <a:t>	AR--;		</a:t>
            </a:r>
            <a:r>
              <a:rPr lang="en-US" sz="2000" dirty="0">
                <a:solidFill>
                  <a:schemeClr val="accent2"/>
                </a:solidFill>
                <a:latin typeface="Courier New" pitchFamily="49" charset="0"/>
              </a:rPr>
              <a:t>// No longer active</a:t>
            </a:r>
            <a:r>
              <a:rPr lang="en-US" sz="2000" dirty="0">
                <a:latin typeface="Courier New" pitchFamily="49" charset="0"/>
              </a:rPr>
              <a:t/>
            </a:r>
            <a:br>
              <a:rPr lang="en-US" sz="2000" dirty="0">
                <a:latin typeface="Courier New" pitchFamily="49" charset="0"/>
              </a:rPr>
            </a:br>
            <a:r>
              <a:rPr lang="en-US" sz="2000" dirty="0">
                <a:latin typeface="Courier New" pitchFamily="49" charset="0"/>
              </a:rPr>
              <a:t>	if (AR == 0 &amp;&amp; WW &gt; 0)	</a:t>
            </a:r>
            <a:r>
              <a:rPr lang="en-US" sz="2000" dirty="0">
                <a:solidFill>
                  <a:schemeClr val="accent2"/>
                </a:solidFill>
                <a:latin typeface="Courier New" pitchFamily="49" charset="0"/>
              </a:rPr>
              <a:t>// No other active readers</a:t>
            </a:r>
            <a:r>
              <a:rPr lang="en-US" sz="2000" dirty="0">
                <a:latin typeface="Courier New" pitchFamily="49" charset="0"/>
              </a:rPr>
              <a:t/>
            </a:r>
            <a:br>
              <a:rPr lang="en-US" sz="2000" dirty="0">
                <a:latin typeface="Courier New" pitchFamily="49" charset="0"/>
              </a:rPr>
            </a:br>
            <a:r>
              <a:rPr lang="en-US" sz="2000" dirty="0">
                <a:latin typeface="Courier New" pitchFamily="49" charset="0"/>
              </a:rPr>
              <a:t>		</a:t>
            </a:r>
            <a:r>
              <a:rPr lang="en-US" sz="2000" dirty="0" err="1">
                <a:latin typeface="Courier New" pitchFamily="49" charset="0"/>
              </a:rPr>
              <a:t>okToWrite.signal</a:t>
            </a:r>
            <a:r>
              <a:rPr lang="en-US" sz="2000" dirty="0">
                <a:latin typeface="Courier New" pitchFamily="49" charset="0"/>
              </a:rPr>
              <a:t>();	</a:t>
            </a:r>
            <a:r>
              <a:rPr lang="en-US" sz="2000" dirty="0">
                <a:solidFill>
                  <a:schemeClr val="accent2"/>
                </a:solidFill>
                <a:latin typeface="Courier New" pitchFamily="49" charset="0"/>
              </a:rPr>
              <a:t>// Wake up one writer</a:t>
            </a:r>
            <a:r>
              <a:rPr lang="en-US" sz="2000" dirty="0">
                <a:latin typeface="Courier New" pitchFamily="49" charset="0"/>
              </a:rPr>
              <a:t/>
            </a:r>
            <a:br>
              <a:rPr lang="en-US" sz="2000" dirty="0">
                <a:latin typeface="Courier New" pitchFamily="49" charset="0"/>
              </a:rPr>
            </a:br>
            <a:r>
              <a:rPr lang="en-US" sz="2000" dirty="0">
                <a:latin typeface="Courier New" pitchFamily="49" charset="0"/>
              </a:rPr>
              <a:t>	</a:t>
            </a:r>
            <a:r>
              <a:rPr lang="en-US" sz="2000" dirty="0" err="1">
                <a:latin typeface="Courier New" pitchFamily="49" charset="0"/>
              </a:rPr>
              <a:t>lock.Release</a:t>
            </a:r>
            <a:r>
              <a:rPr lang="en-US" sz="2000" dirty="0">
                <a:latin typeface="Courier New" pitchFamily="49" charset="0"/>
              </a:rPr>
              <a:t>();</a:t>
            </a:r>
            <a:br>
              <a:rPr lang="en-US" sz="2000" dirty="0">
                <a:latin typeface="Courier New" pitchFamily="49" charset="0"/>
              </a:rPr>
            </a:br>
            <a:r>
              <a:rPr lang="en-US" sz="2000" dirty="0">
                <a:latin typeface="Courier New" pitchFamily="49" charset="0"/>
              </a:rPr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6063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>
            <a:spLocks noGrp="1"/>
          </p:cNvSpPr>
          <p:nvPr>
            <p:ph type="title"/>
          </p:nvPr>
        </p:nvSpPr>
        <p:spPr>
          <a:xfrm>
            <a:off x="751175" y="157029"/>
            <a:ext cx="7902575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99"/>
              </a:buClr>
              <a:buFont typeface="Arial"/>
              <a:buNone/>
            </a:pPr>
            <a:r>
              <a:rPr lang="en-US" sz="3200" b="1" i="0" u="none" strike="noStrike" cap="none" dirty="0" smtClean="0">
                <a:solidFill>
                  <a:srgbClr val="006699"/>
                </a:solidFill>
                <a:latin typeface="Arial"/>
                <a:ea typeface="Arial"/>
                <a:cs typeface="Arial"/>
                <a:sym typeface="Arial"/>
              </a:rPr>
              <a:t>Reader Writer Solution - Writer</a:t>
            </a:r>
            <a:endParaRPr dirty="0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200" y="685800"/>
            <a:ext cx="8915400" cy="5943600"/>
          </a:xfrm>
        </p:spPr>
        <p:txBody>
          <a:bodyPr/>
          <a:lstStyle/>
          <a:p>
            <a:pPr>
              <a:lnSpc>
                <a:spcPct val="80000"/>
              </a:lnSpc>
              <a:buFontTx/>
              <a:buNone/>
              <a:tabLst>
                <a:tab pos="576263" algn="l"/>
                <a:tab pos="914400" algn="l"/>
                <a:tab pos="1252538" algn="l"/>
                <a:tab pos="1603375" algn="l"/>
                <a:tab pos="4171950" algn="l"/>
              </a:tabLst>
            </a:pPr>
            <a:r>
              <a:rPr lang="en-US" sz="2000" dirty="0">
                <a:latin typeface="Courier New" pitchFamily="49" charset="0"/>
              </a:rPr>
              <a:t>	Writer() {</a:t>
            </a:r>
            <a:br>
              <a:rPr lang="en-US" sz="2000" dirty="0">
                <a:latin typeface="Courier New" pitchFamily="49" charset="0"/>
              </a:rPr>
            </a:br>
            <a:r>
              <a:rPr lang="en-US" sz="2000" dirty="0">
                <a:latin typeface="Courier New" pitchFamily="49" charset="0"/>
              </a:rPr>
              <a:t>	// First check self into system</a:t>
            </a:r>
            <a:br>
              <a:rPr lang="en-US" sz="2000" dirty="0">
                <a:latin typeface="Courier New" pitchFamily="49" charset="0"/>
              </a:rPr>
            </a:br>
            <a:r>
              <a:rPr lang="en-US" sz="2000" dirty="0">
                <a:latin typeface="Courier New" pitchFamily="49" charset="0"/>
              </a:rPr>
              <a:t>	</a:t>
            </a:r>
            <a:r>
              <a:rPr lang="en-US" sz="2000" dirty="0" err="1">
                <a:latin typeface="Courier New" pitchFamily="49" charset="0"/>
              </a:rPr>
              <a:t>lock.Acquire</a:t>
            </a:r>
            <a:r>
              <a:rPr lang="en-US" sz="2000" dirty="0">
                <a:latin typeface="Courier New" pitchFamily="49" charset="0"/>
              </a:rPr>
              <a:t>();</a:t>
            </a:r>
          </a:p>
          <a:p>
            <a:pPr>
              <a:lnSpc>
                <a:spcPct val="80000"/>
              </a:lnSpc>
              <a:buFontTx/>
              <a:buNone/>
              <a:tabLst>
                <a:tab pos="576263" algn="l"/>
                <a:tab pos="914400" algn="l"/>
                <a:tab pos="1252538" algn="l"/>
                <a:tab pos="1603375" algn="l"/>
                <a:tab pos="4171950" algn="l"/>
              </a:tabLst>
            </a:pPr>
            <a:r>
              <a:rPr lang="en-US" sz="2000" dirty="0">
                <a:latin typeface="Courier New" pitchFamily="49" charset="0"/>
              </a:rPr>
              <a:t>		while ((AW + AR) &gt; 0) {	</a:t>
            </a:r>
            <a:r>
              <a:rPr lang="en-US" sz="2000" dirty="0">
                <a:solidFill>
                  <a:schemeClr val="accent2"/>
                </a:solidFill>
                <a:latin typeface="Courier New" pitchFamily="49" charset="0"/>
              </a:rPr>
              <a:t>// Is it safe to write?</a:t>
            </a:r>
            <a:r>
              <a:rPr lang="en-US" sz="2000" dirty="0">
                <a:latin typeface="Courier New" pitchFamily="49" charset="0"/>
              </a:rPr>
              <a:t/>
            </a:r>
            <a:br>
              <a:rPr lang="en-US" sz="2000" dirty="0">
                <a:latin typeface="Courier New" pitchFamily="49" charset="0"/>
              </a:rPr>
            </a:br>
            <a:r>
              <a:rPr lang="en-US" sz="2000" dirty="0">
                <a:latin typeface="Courier New" pitchFamily="49" charset="0"/>
              </a:rPr>
              <a:t>		WW++;	</a:t>
            </a:r>
            <a:r>
              <a:rPr lang="en-US" sz="2000" dirty="0">
                <a:solidFill>
                  <a:schemeClr val="accent2"/>
                </a:solidFill>
                <a:latin typeface="Courier New" pitchFamily="49" charset="0"/>
              </a:rPr>
              <a:t>// No. Active users exist</a:t>
            </a:r>
            <a:r>
              <a:rPr lang="en-US" sz="2000" dirty="0">
                <a:latin typeface="Courier New" pitchFamily="49" charset="0"/>
              </a:rPr>
              <a:t/>
            </a:r>
            <a:br>
              <a:rPr lang="en-US" sz="2000" dirty="0">
                <a:latin typeface="Courier New" pitchFamily="49" charset="0"/>
              </a:rPr>
            </a:br>
            <a:r>
              <a:rPr lang="en-US" sz="2000" dirty="0">
                <a:latin typeface="Courier New" pitchFamily="49" charset="0"/>
              </a:rPr>
              <a:t>		</a:t>
            </a:r>
            <a:r>
              <a:rPr lang="en-US" sz="2000" dirty="0" err="1">
                <a:latin typeface="Courier New" pitchFamily="49" charset="0"/>
              </a:rPr>
              <a:t>okToWrite.wait</a:t>
            </a:r>
            <a:r>
              <a:rPr lang="en-US" sz="2000" dirty="0">
                <a:latin typeface="Courier New" pitchFamily="49" charset="0"/>
              </a:rPr>
              <a:t>(&amp;lock);	</a:t>
            </a:r>
            <a:r>
              <a:rPr lang="en-US" sz="2000" dirty="0">
                <a:solidFill>
                  <a:schemeClr val="accent2"/>
                </a:solidFill>
                <a:latin typeface="Courier New" pitchFamily="49" charset="0"/>
              </a:rPr>
              <a:t>// Sleep on </a:t>
            </a:r>
            <a:r>
              <a:rPr lang="en-US" sz="2000" dirty="0" err="1">
                <a:solidFill>
                  <a:schemeClr val="accent2"/>
                </a:solidFill>
                <a:latin typeface="Courier New" pitchFamily="49" charset="0"/>
              </a:rPr>
              <a:t>cond</a:t>
            </a:r>
            <a:r>
              <a:rPr lang="en-US" sz="2000" dirty="0">
                <a:solidFill>
                  <a:schemeClr val="accent2"/>
                </a:solidFill>
                <a:latin typeface="Courier New" pitchFamily="49" charset="0"/>
              </a:rPr>
              <a:t> </a:t>
            </a:r>
            <a:r>
              <a:rPr lang="en-US" sz="2000" dirty="0" err="1">
                <a:solidFill>
                  <a:schemeClr val="accent2"/>
                </a:solidFill>
                <a:latin typeface="Courier New" pitchFamily="49" charset="0"/>
              </a:rPr>
              <a:t>var</a:t>
            </a:r>
            <a:r>
              <a:rPr lang="en-US" sz="2000" dirty="0">
                <a:latin typeface="Courier New" pitchFamily="49" charset="0"/>
              </a:rPr>
              <a:t/>
            </a:r>
            <a:br>
              <a:rPr lang="en-US" sz="2000" dirty="0">
                <a:latin typeface="Courier New" pitchFamily="49" charset="0"/>
              </a:rPr>
            </a:br>
            <a:r>
              <a:rPr lang="en-US" sz="2000" dirty="0">
                <a:latin typeface="Courier New" pitchFamily="49" charset="0"/>
              </a:rPr>
              <a:t>		WW--;	</a:t>
            </a:r>
            <a:r>
              <a:rPr lang="en-US" sz="2000" dirty="0">
                <a:solidFill>
                  <a:schemeClr val="accent2"/>
                </a:solidFill>
                <a:latin typeface="Courier New" pitchFamily="49" charset="0"/>
              </a:rPr>
              <a:t>// No longer waiting</a:t>
            </a:r>
            <a:r>
              <a:rPr lang="en-US" sz="2000" dirty="0">
                <a:latin typeface="Courier New" pitchFamily="49" charset="0"/>
              </a:rPr>
              <a:t/>
            </a:r>
            <a:br>
              <a:rPr lang="en-US" sz="2000" dirty="0">
                <a:latin typeface="Courier New" pitchFamily="49" charset="0"/>
              </a:rPr>
            </a:br>
            <a:r>
              <a:rPr lang="en-US" sz="2000" dirty="0">
                <a:latin typeface="Courier New" pitchFamily="49" charset="0"/>
              </a:rPr>
              <a:t>	}</a:t>
            </a:r>
          </a:p>
          <a:p>
            <a:pPr>
              <a:lnSpc>
                <a:spcPct val="80000"/>
              </a:lnSpc>
              <a:buFontTx/>
              <a:buNone/>
              <a:tabLst>
                <a:tab pos="576263" algn="l"/>
                <a:tab pos="914400" algn="l"/>
                <a:tab pos="1252538" algn="l"/>
                <a:tab pos="1603375" algn="l"/>
                <a:tab pos="4171950" algn="l"/>
              </a:tabLst>
            </a:pPr>
            <a:r>
              <a:rPr lang="en-US" sz="2000" dirty="0">
                <a:latin typeface="Courier New" pitchFamily="49" charset="0"/>
              </a:rPr>
              <a:t>		AW++;		</a:t>
            </a:r>
            <a:r>
              <a:rPr lang="en-US" sz="2000" dirty="0">
                <a:solidFill>
                  <a:schemeClr val="accent2"/>
                </a:solidFill>
                <a:latin typeface="Courier New" pitchFamily="49" charset="0"/>
              </a:rPr>
              <a:t>// Now we are active!</a:t>
            </a:r>
            <a:r>
              <a:rPr lang="en-US" sz="2000" dirty="0">
                <a:latin typeface="Courier New" pitchFamily="49" charset="0"/>
              </a:rPr>
              <a:t/>
            </a:r>
            <a:br>
              <a:rPr lang="en-US" sz="2000" dirty="0">
                <a:latin typeface="Courier New" pitchFamily="49" charset="0"/>
              </a:rPr>
            </a:br>
            <a:r>
              <a:rPr lang="en-US" sz="2000" dirty="0">
                <a:latin typeface="Courier New" pitchFamily="49" charset="0"/>
              </a:rPr>
              <a:t>	</a:t>
            </a:r>
            <a:r>
              <a:rPr lang="en-US" sz="2000" dirty="0" err="1">
                <a:latin typeface="Courier New" pitchFamily="49" charset="0"/>
              </a:rPr>
              <a:t>lock.release</a:t>
            </a:r>
            <a:r>
              <a:rPr lang="en-US" sz="2000" dirty="0">
                <a:latin typeface="Courier New" pitchFamily="49" charset="0"/>
              </a:rPr>
              <a:t>();</a:t>
            </a:r>
          </a:p>
          <a:p>
            <a:pPr>
              <a:lnSpc>
                <a:spcPct val="80000"/>
              </a:lnSpc>
              <a:buFontTx/>
              <a:buNone/>
              <a:tabLst>
                <a:tab pos="576263" algn="l"/>
                <a:tab pos="914400" algn="l"/>
                <a:tab pos="1252538" algn="l"/>
                <a:tab pos="1603375" algn="l"/>
                <a:tab pos="4171950" algn="l"/>
              </a:tabLst>
            </a:pPr>
            <a:r>
              <a:rPr lang="en-US" sz="2000" dirty="0">
                <a:latin typeface="Courier New" pitchFamily="49" charset="0"/>
              </a:rPr>
              <a:t>	</a:t>
            </a:r>
            <a:r>
              <a:rPr lang="en-US" sz="2000" dirty="0">
                <a:solidFill>
                  <a:schemeClr val="hlink"/>
                </a:solidFill>
                <a:latin typeface="Courier New" pitchFamily="49" charset="0"/>
              </a:rPr>
              <a:t>	// Perform actual read/write access</a:t>
            </a:r>
            <a:br>
              <a:rPr lang="en-US" sz="2000" dirty="0">
                <a:solidFill>
                  <a:schemeClr val="hlink"/>
                </a:solidFill>
                <a:latin typeface="Courier New" pitchFamily="49" charset="0"/>
              </a:rPr>
            </a:br>
            <a:r>
              <a:rPr lang="en-US" sz="2000" dirty="0">
                <a:solidFill>
                  <a:schemeClr val="hlink"/>
                </a:solidFill>
                <a:latin typeface="Courier New" pitchFamily="49" charset="0"/>
              </a:rPr>
              <a:t>	</a:t>
            </a:r>
            <a:r>
              <a:rPr lang="en-US" sz="2000" dirty="0" err="1">
                <a:solidFill>
                  <a:schemeClr val="hlink"/>
                </a:solidFill>
                <a:latin typeface="Courier New" pitchFamily="49" charset="0"/>
              </a:rPr>
              <a:t>AccessDatabase</a:t>
            </a:r>
            <a:r>
              <a:rPr lang="en-US" sz="2000" dirty="0">
                <a:solidFill>
                  <a:schemeClr val="hlink"/>
                </a:solidFill>
                <a:latin typeface="Courier New" pitchFamily="49" charset="0"/>
              </a:rPr>
              <a:t>(</a:t>
            </a:r>
            <a:r>
              <a:rPr lang="en-US" sz="2000" dirty="0" err="1">
                <a:solidFill>
                  <a:schemeClr val="hlink"/>
                </a:solidFill>
                <a:latin typeface="Courier New" pitchFamily="49" charset="0"/>
              </a:rPr>
              <a:t>ReadWrite</a:t>
            </a:r>
            <a:r>
              <a:rPr lang="en-US" sz="2000" dirty="0">
                <a:solidFill>
                  <a:schemeClr val="hlink"/>
                </a:solidFill>
                <a:latin typeface="Courier New" pitchFamily="49" charset="0"/>
              </a:rPr>
              <a:t>);</a:t>
            </a:r>
          </a:p>
          <a:p>
            <a:pPr>
              <a:lnSpc>
                <a:spcPct val="80000"/>
              </a:lnSpc>
              <a:buFontTx/>
              <a:buNone/>
              <a:tabLst>
                <a:tab pos="576263" algn="l"/>
                <a:tab pos="914400" algn="l"/>
                <a:tab pos="1252538" algn="l"/>
                <a:tab pos="1603375" algn="l"/>
                <a:tab pos="4171950" algn="l"/>
              </a:tabLst>
            </a:pPr>
            <a:r>
              <a:rPr lang="en-US" sz="2000" dirty="0">
                <a:latin typeface="Courier New" pitchFamily="49" charset="0"/>
              </a:rPr>
              <a:t>		// Now, check out of system</a:t>
            </a:r>
            <a:br>
              <a:rPr lang="en-US" sz="2000" dirty="0">
                <a:latin typeface="Courier New" pitchFamily="49" charset="0"/>
              </a:rPr>
            </a:br>
            <a:r>
              <a:rPr lang="en-US" sz="2000" dirty="0">
                <a:latin typeface="Courier New" pitchFamily="49" charset="0"/>
              </a:rPr>
              <a:t>	</a:t>
            </a:r>
            <a:r>
              <a:rPr lang="en-US" sz="2000" dirty="0" err="1">
                <a:latin typeface="Courier New" pitchFamily="49" charset="0"/>
              </a:rPr>
              <a:t>lock.Acquire</a:t>
            </a:r>
            <a:r>
              <a:rPr lang="en-US" sz="2000" dirty="0">
                <a:latin typeface="Courier New" pitchFamily="49" charset="0"/>
              </a:rPr>
              <a:t>();</a:t>
            </a:r>
            <a:br>
              <a:rPr lang="en-US" sz="2000" dirty="0">
                <a:latin typeface="Courier New" pitchFamily="49" charset="0"/>
              </a:rPr>
            </a:br>
            <a:r>
              <a:rPr lang="en-US" sz="2000" dirty="0">
                <a:latin typeface="Courier New" pitchFamily="49" charset="0"/>
              </a:rPr>
              <a:t>	AW--;		</a:t>
            </a:r>
            <a:r>
              <a:rPr lang="en-US" sz="2000" dirty="0">
                <a:solidFill>
                  <a:schemeClr val="accent2"/>
                </a:solidFill>
                <a:latin typeface="Courier New" pitchFamily="49" charset="0"/>
              </a:rPr>
              <a:t>// No longer active</a:t>
            </a:r>
            <a:r>
              <a:rPr lang="en-US" sz="2000" dirty="0">
                <a:latin typeface="Courier New" pitchFamily="49" charset="0"/>
              </a:rPr>
              <a:t/>
            </a:r>
            <a:br>
              <a:rPr lang="en-US" sz="2000" dirty="0">
                <a:latin typeface="Courier New" pitchFamily="49" charset="0"/>
              </a:rPr>
            </a:br>
            <a:r>
              <a:rPr lang="en-US" sz="2000" dirty="0">
                <a:latin typeface="Courier New" pitchFamily="49" charset="0"/>
              </a:rPr>
              <a:t>	if (WW &gt; 0){	</a:t>
            </a:r>
            <a:r>
              <a:rPr lang="en-US" sz="2000" dirty="0">
                <a:solidFill>
                  <a:schemeClr val="accent2"/>
                </a:solidFill>
                <a:latin typeface="Courier New" pitchFamily="49" charset="0"/>
              </a:rPr>
              <a:t>// Give priority to writers</a:t>
            </a:r>
            <a:r>
              <a:rPr lang="en-US" sz="2000" dirty="0">
                <a:latin typeface="Courier New" pitchFamily="49" charset="0"/>
              </a:rPr>
              <a:t/>
            </a:r>
            <a:br>
              <a:rPr lang="en-US" sz="2000" dirty="0">
                <a:latin typeface="Courier New" pitchFamily="49" charset="0"/>
              </a:rPr>
            </a:br>
            <a:r>
              <a:rPr lang="en-US" sz="2000" dirty="0">
                <a:latin typeface="Courier New" pitchFamily="49" charset="0"/>
              </a:rPr>
              <a:t>		</a:t>
            </a:r>
            <a:r>
              <a:rPr lang="en-US" sz="2000" dirty="0" err="1">
                <a:latin typeface="Courier New" pitchFamily="49" charset="0"/>
              </a:rPr>
              <a:t>okToWrite.signal</a:t>
            </a:r>
            <a:r>
              <a:rPr lang="en-US" sz="2000" dirty="0">
                <a:latin typeface="Courier New" pitchFamily="49" charset="0"/>
              </a:rPr>
              <a:t>();	</a:t>
            </a:r>
            <a:r>
              <a:rPr lang="en-US" sz="2000" dirty="0">
                <a:solidFill>
                  <a:schemeClr val="accent2"/>
                </a:solidFill>
                <a:latin typeface="Courier New" pitchFamily="49" charset="0"/>
              </a:rPr>
              <a:t>// Wake up one writer</a:t>
            </a:r>
            <a:r>
              <a:rPr lang="en-US" sz="2000" dirty="0">
                <a:latin typeface="Courier New" pitchFamily="49" charset="0"/>
              </a:rPr>
              <a:t/>
            </a:r>
            <a:br>
              <a:rPr lang="en-US" sz="2000" dirty="0">
                <a:latin typeface="Courier New" pitchFamily="49" charset="0"/>
              </a:rPr>
            </a:br>
            <a:r>
              <a:rPr lang="en-US" sz="2000" dirty="0">
                <a:latin typeface="Courier New" pitchFamily="49" charset="0"/>
              </a:rPr>
              <a:t>	} else if (WR &gt; 0) {	</a:t>
            </a:r>
            <a:r>
              <a:rPr lang="en-US" sz="2000" dirty="0">
                <a:solidFill>
                  <a:schemeClr val="accent2"/>
                </a:solidFill>
                <a:latin typeface="Courier New" pitchFamily="49" charset="0"/>
              </a:rPr>
              <a:t>// Otherwise, wake reader</a:t>
            </a:r>
            <a:r>
              <a:rPr lang="en-US" sz="2000" dirty="0">
                <a:latin typeface="Courier New" pitchFamily="49" charset="0"/>
              </a:rPr>
              <a:t/>
            </a:r>
            <a:br>
              <a:rPr lang="en-US" sz="2000" dirty="0">
                <a:latin typeface="Courier New" pitchFamily="49" charset="0"/>
              </a:rPr>
            </a:br>
            <a:r>
              <a:rPr lang="en-US" sz="2000" dirty="0">
                <a:latin typeface="Courier New" pitchFamily="49" charset="0"/>
              </a:rPr>
              <a:t>		</a:t>
            </a:r>
            <a:r>
              <a:rPr lang="en-US" sz="2000" dirty="0" err="1">
                <a:latin typeface="Courier New" pitchFamily="49" charset="0"/>
              </a:rPr>
              <a:t>okToRead.broadcast</a:t>
            </a:r>
            <a:r>
              <a:rPr lang="en-US" sz="2000" dirty="0">
                <a:latin typeface="Courier New" pitchFamily="49" charset="0"/>
              </a:rPr>
              <a:t>();	</a:t>
            </a:r>
            <a:r>
              <a:rPr lang="en-US" sz="2000" dirty="0">
                <a:solidFill>
                  <a:schemeClr val="accent2"/>
                </a:solidFill>
                <a:latin typeface="Courier New" pitchFamily="49" charset="0"/>
              </a:rPr>
              <a:t>// Wake all readers</a:t>
            </a:r>
            <a:r>
              <a:rPr lang="en-US" sz="2000" dirty="0">
                <a:latin typeface="Courier New" pitchFamily="49" charset="0"/>
              </a:rPr>
              <a:t/>
            </a:r>
            <a:br>
              <a:rPr lang="en-US" sz="2000" dirty="0">
                <a:latin typeface="Courier New" pitchFamily="49" charset="0"/>
              </a:rPr>
            </a:br>
            <a:r>
              <a:rPr lang="en-US" sz="2000" dirty="0">
                <a:latin typeface="Courier New" pitchFamily="49" charset="0"/>
              </a:rPr>
              <a:t>	}	</a:t>
            </a:r>
            <a:br>
              <a:rPr lang="en-US" sz="2000" dirty="0">
                <a:latin typeface="Courier New" pitchFamily="49" charset="0"/>
              </a:rPr>
            </a:br>
            <a:r>
              <a:rPr lang="en-US" sz="2000" dirty="0">
                <a:latin typeface="Courier New" pitchFamily="49" charset="0"/>
              </a:rPr>
              <a:t>	</a:t>
            </a:r>
            <a:r>
              <a:rPr lang="en-US" sz="2000" dirty="0" err="1">
                <a:latin typeface="Courier New" pitchFamily="49" charset="0"/>
              </a:rPr>
              <a:t>lock.Release</a:t>
            </a:r>
            <a:r>
              <a:rPr lang="en-US" sz="2000" dirty="0">
                <a:latin typeface="Courier New" pitchFamily="49" charset="0"/>
              </a:rPr>
              <a:t>();</a:t>
            </a:r>
            <a:br>
              <a:rPr lang="en-US" sz="2000" dirty="0">
                <a:latin typeface="Courier New" pitchFamily="49" charset="0"/>
              </a:rPr>
            </a:br>
            <a:r>
              <a:rPr lang="en-US" sz="2000" dirty="0">
                <a:latin typeface="Courier New" pitchFamily="49" charset="0"/>
              </a:rPr>
              <a:t>}</a:t>
            </a:r>
            <a:endParaRPr lang="en-US" dirty="0"/>
          </a:p>
          <a:p>
            <a:pPr>
              <a:lnSpc>
                <a:spcPct val="80000"/>
              </a:lnSpc>
              <a:tabLst>
                <a:tab pos="576263" algn="l"/>
                <a:tab pos="914400" algn="l"/>
                <a:tab pos="1252538" algn="l"/>
                <a:tab pos="1603375" algn="l"/>
                <a:tab pos="4171950" algn="l"/>
              </a:tabLst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8244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>
            <a:spLocks noGrp="1"/>
          </p:cNvSpPr>
          <p:nvPr>
            <p:ph type="ctrTitle"/>
          </p:nvPr>
        </p:nvSpPr>
        <p:spPr>
          <a:xfrm>
            <a:off x="685800" y="808037"/>
            <a:ext cx="7772400" cy="2128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99"/>
              </a:buClr>
              <a:buFont typeface="Arial"/>
              <a:buNone/>
            </a:pPr>
            <a:r>
              <a:rPr lang="en-US" sz="4300" b="1" i="0" u="none" strike="noStrike" cap="none">
                <a:solidFill>
                  <a:srgbClr val="006699"/>
                </a:solidFill>
                <a:latin typeface="Arial"/>
                <a:ea typeface="Arial"/>
                <a:cs typeface="Arial"/>
                <a:sym typeface="Arial"/>
              </a:rPr>
              <a:t>Process Synchronization</a:t>
            </a:r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585"/>
            <a:ext cx="9011797" cy="6851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4952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40"/>
          <p:cNvSpPr txBox="1">
            <a:spLocks noGrp="1"/>
          </p:cNvSpPr>
          <p:nvPr>
            <p:ph type="title"/>
          </p:nvPr>
        </p:nvSpPr>
        <p:spPr>
          <a:xfrm>
            <a:off x="1016000" y="147637"/>
            <a:ext cx="7670800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99"/>
              </a:buClr>
              <a:buFont typeface="Arial"/>
              <a:buNone/>
            </a:pPr>
            <a:r>
              <a:rPr lang="en-US" sz="3200" b="1" i="0" u="none" strike="noStrike" cap="none">
                <a:solidFill>
                  <a:srgbClr val="006699"/>
                </a:solidFill>
                <a:latin typeface="Arial"/>
                <a:ea typeface="Arial"/>
                <a:cs typeface="Arial"/>
                <a:sym typeface="Arial"/>
              </a:rPr>
              <a:t>Dining-Philosophers Problem</a:t>
            </a:r>
            <a:endParaRPr/>
          </a:p>
        </p:txBody>
      </p:sp>
      <p:sp>
        <p:nvSpPr>
          <p:cNvPr id="231" name="Google Shape;231;p40"/>
          <p:cNvSpPr txBox="1">
            <a:spLocks noGrp="1"/>
          </p:cNvSpPr>
          <p:nvPr>
            <p:ph type="body" idx="1"/>
          </p:nvPr>
        </p:nvSpPr>
        <p:spPr>
          <a:xfrm>
            <a:off x="928687" y="3403600"/>
            <a:ext cx="6908800" cy="2765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1312" marR="0" lvl="0" indent="-34131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3300"/>
              </a:buClr>
              <a:buSzPts val="1440"/>
              <a:buFont typeface="Arial"/>
              <a:buChar char="●"/>
            </a:pPr>
            <a:r>
              <a:rPr lang="en-US" sz="1600" b="0" i="0" u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Philosophers spend their lives alternating thinking and eating</a:t>
            </a:r>
            <a:endParaRPr/>
          </a:p>
          <a:p>
            <a:pPr marL="341312" marR="0" lvl="0" indent="-341312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993300"/>
              </a:buClr>
              <a:buSzPts val="1440"/>
              <a:buFont typeface="Arial"/>
              <a:buChar char="●"/>
            </a:pPr>
            <a:r>
              <a:rPr lang="en-US" sz="1600" b="0" i="0" u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Don’t interact with their neighbors, occasionally try to pick up 2 chopsticks (one at a time) to eat from bowl</a:t>
            </a:r>
            <a:endParaRPr/>
          </a:p>
          <a:p>
            <a:pPr marL="741362" marR="0" lvl="1" indent="-284162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CC6600"/>
              </a:buClr>
              <a:buSzPts val="1280"/>
              <a:buFont typeface="Arial"/>
              <a:buChar char="●"/>
            </a:pPr>
            <a:r>
              <a:rPr lang="en-US" sz="1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Need both to eat, then release both when done</a:t>
            </a:r>
            <a:endParaRPr/>
          </a:p>
          <a:p>
            <a:pPr marL="341312" marR="0" lvl="0" indent="-341312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993300"/>
              </a:buClr>
              <a:buSzPts val="1440"/>
              <a:buFont typeface="Arial"/>
              <a:buChar char="●"/>
            </a:pPr>
            <a:r>
              <a:rPr lang="en-US" sz="1600" b="0" i="0" u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 the case of 5 philosophers</a:t>
            </a:r>
            <a:endParaRPr/>
          </a:p>
          <a:p>
            <a:pPr marL="741362" marR="0" lvl="1" indent="-284162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CC6600"/>
              </a:buClr>
              <a:buSzPts val="1280"/>
              <a:buFont typeface="Arial"/>
              <a:buChar char="●"/>
            </a:pPr>
            <a:r>
              <a:rPr lang="en-US" sz="1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Shared data </a:t>
            </a:r>
            <a:endParaRPr/>
          </a:p>
          <a:p>
            <a:pPr marL="1084262" marR="0" lvl="2" indent="-233362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9900"/>
              </a:buClr>
              <a:buSzPts val="1200"/>
              <a:buFont typeface="Arimo"/>
              <a:buChar char="4"/>
            </a:pPr>
            <a:r>
              <a:rPr lang="en-US" sz="1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Bowl of rice (data set)</a:t>
            </a:r>
            <a:endParaRPr/>
          </a:p>
          <a:p>
            <a:pPr marL="1084262" marR="0" lvl="2" indent="-233362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9900"/>
              </a:buClr>
              <a:buSzPts val="1200"/>
              <a:buFont typeface="Arimo"/>
              <a:buChar char="4"/>
            </a:pPr>
            <a:r>
              <a:rPr lang="en-US" sz="1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Semaphore </a:t>
            </a:r>
            <a:r>
              <a:rPr lang="en-US" sz="1600" b="0" i="0" u="none" strike="noStrike" cap="none">
                <a:solidFill>
                  <a:srgbClr val="FF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chopstick [5]</a:t>
            </a:r>
            <a:r>
              <a:rPr lang="en-US" sz="1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initialized to 1</a:t>
            </a:r>
            <a:endParaRPr/>
          </a:p>
        </p:txBody>
      </p:sp>
      <p:pic>
        <p:nvPicPr>
          <p:cNvPr id="232" name="Google Shape;232;p40" descr="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95662" y="1079500"/>
            <a:ext cx="2208212" cy="212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4"/>
          <p:cNvSpPr txBox="1">
            <a:spLocks noGrp="1"/>
          </p:cNvSpPr>
          <p:nvPr>
            <p:ph type="title"/>
          </p:nvPr>
        </p:nvSpPr>
        <p:spPr>
          <a:xfrm>
            <a:off x="457200" y="190500"/>
            <a:ext cx="8229600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99"/>
              </a:buClr>
              <a:buFont typeface="Arial"/>
              <a:buNone/>
            </a:pPr>
            <a:r>
              <a:rPr lang="en-US" sz="3200" b="1" i="0" u="none" strike="noStrike" cap="none">
                <a:solidFill>
                  <a:srgbClr val="006699"/>
                </a:solidFill>
                <a:latin typeface="Arial"/>
                <a:ea typeface="Arial"/>
                <a:cs typeface="Arial"/>
                <a:sym typeface="Arial"/>
              </a:rPr>
              <a:t>Mutex Locks</a:t>
            </a:r>
            <a:endParaRPr/>
          </a:p>
        </p:txBody>
      </p:sp>
      <p:sp>
        <p:nvSpPr>
          <p:cNvPr id="132" name="Google Shape;132;p24"/>
          <p:cNvSpPr txBox="1">
            <a:spLocks noGrp="1"/>
          </p:cNvSpPr>
          <p:nvPr>
            <p:ph type="body" idx="1"/>
          </p:nvPr>
        </p:nvSpPr>
        <p:spPr>
          <a:xfrm>
            <a:off x="827087" y="1177925"/>
            <a:ext cx="6869112" cy="5254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1312" marR="0" lvl="0" indent="-34131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93300"/>
              </a:buClr>
              <a:buSzPts val="1620"/>
              <a:buFont typeface="Arial"/>
              <a:buChar char="●"/>
            </a:pPr>
            <a:r>
              <a:rPr lang="en-US" sz="1800" b="0" i="0" u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Previous solutions are complicated and generally inaccessible to application programmers</a:t>
            </a:r>
            <a:endParaRPr/>
          </a:p>
          <a:p>
            <a:pPr marL="341312" marR="0" lvl="0" indent="-341312" algn="l" rtl="0">
              <a:lnSpc>
                <a:spcPct val="90000"/>
              </a:lnSpc>
              <a:spcBef>
                <a:spcPts val="630"/>
              </a:spcBef>
              <a:spcAft>
                <a:spcPts val="0"/>
              </a:spcAft>
              <a:buClr>
                <a:srgbClr val="993300"/>
              </a:buClr>
              <a:buSzPts val="1620"/>
              <a:buFont typeface="Arial"/>
              <a:buChar char="●"/>
            </a:pPr>
            <a:r>
              <a:rPr lang="en-US" sz="1800" b="0" i="0" u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OS designers build software tools to solve critical section problem</a:t>
            </a:r>
            <a:endParaRPr/>
          </a:p>
          <a:p>
            <a:pPr marL="341312" marR="0" lvl="0" indent="-341312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993300"/>
              </a:buClr>
              <a:buSzPts val="1800"/>
              <a:buFont typeface="Arial"/>
              <a:buChar char="●"/>
            </a:pPr>
            <a:r>
              <a:rPr lang="en-US" sz="1800" b="0" i="0" u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Simplest is </a:t>
            </a:r>
            <a:r>
              <a:rPr lang="en-US" sz="2000" b="0" i="0" u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mutex</a:t>
            </a:r>
            <a:r>
              <a:rPr lang="en-US" sz="1800" b="0" i="0" u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lock</a:t>
            </a:r>
            <a:endParaRPr/>
          </a:p>
          <a:p>
            <a:pPr marL="341312" marR="0" lvl="0" indent="-341312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993300"/>
              </a:buClr>
              <a:buSzPts val="1800"/>
              <a:buFont typeface="Arial"/>
              <a:buChar char="●"/>
            </a:pPr>
            <a:r>
              <a:rPr lang="en-US" sz="1800" b="0" i="0" u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Protect a critical section  by first </a:t>
            </a:r>
            <a:r>
              <a:rPr lang="en-US" sz="2000" b="1" i="0" u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acquire()</a:t>
            </a:r>
            <a:r>
              <a:rPr lang="en-US" sz="2000" b="0" i="0" u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1800" b="0" i="0" u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 lock then </a:t>
            </a:r>
            <a:r>
              <a:rPr lang="en-US" sz="2000" b="1" i="0" u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release()</a:t>
            </a:r>
            <a:r>
              <a:rPr lang="en-US" sz="2000" b="0" i="0" u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1800" b="0" i="0" u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lock</a:t>
            </a:r>
            <a:endParaRPr sz="1800" b="0" i="0" u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741362" marR="0" lvl="1" indent="-284162" algn="l" rtl="0">
              <a:lnSpc>
                <a:spcPct val="90000"/>
              </a:lnSpc>
              <a:spcBef>
                <a:spcPts val="630"/>
              </a:spcBef>
              <a:spcAft>
                <a:spcPts val="0"/>
              </a:spcAft>
              <a:buClr>
                <a:srgbClr val="CC6600"/>
              </a:buClr>
              <a:buSzPts val="1440"/>
              <a:buFont typeface="Arial"/>
              <a:buChar char="●"/>
            </a:pPr>
            <a:r>
              <a:rPr lang="en-US"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Boolean variable indicating if lock is available or not</a:t>
            </a:r>
            <a:endParaRPr sz="18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341312" marR="0" lvl="0" indent="-341312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993300"/>
              </a:buClr>
              <a:buSzPts val="1800"/>
              <a:buFont typeface="Arial"/>
              <a:buChar char="●"/>
            </a:pPr>
            <a:r>
              <a:rPr lang="en-US" sz="1800" b="0" i="0" u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Calls to </a:t>
            </a:r>
            <a:r>
              <a:rPr lang="en-US" sz="2000" b="1" i="0" u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acquire()</a:t>
            </a:r>
            <a:r>
              <a:rPr lang="en-US" sz="2000" b="0" i="0" u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1800" b="0" i="0" u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and </a:t>
            </a:r>
            <a:r>
              <a:rPr lang="en-US" sz="2000" b="1" i="0" u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release()</a:t>
            </a:r>
            <a:r>
              <a:rPr lang="en-US" sz="2000" b="0" i="0" u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1800" b="0" i="0" u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must be atomic</a:t>
            </a:r>
            <a:endParaRPr/>
          </a:p>
          <a:p>
            <a:pPr marL="741362" marR="0" lvl="1" indent="-284162" algn="l" rtl="0">
              <a:lnSpc>
                <a:spcPct val="90000"/>
              </a:lnSpc>
              <a:spcBef>
                <a:spcPts val="630"/>
              </a:spcBef>
              <a:spcAft>
                <a:spcPts val="0"/>
              </a:spcAft>
              <a:buClr>
                <a:srgbClr val="CC6600"/>
              </a:buClr>
              <a:buSzPts val="1440"/>
              <a:buFont typeface="Arial"/>
              <a:buChar char="●"/>
            </a:pPr>
            <a:r>
              <a:rPr lang="en-US"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Usually implemented via hardware atomic instructions</a:t>
            </a:r>
            <a:endParaRPr sz="18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341312" marR="0" lvl="0" indent="-341312" algn="l" rtl="0">
              <a:lnSpc>
                <a:spcPct val="90000"/>
              </a:lnSpc>
              <a:spcBef>
                <a:spcPts val="630"/>
              </a:spcBef>
              <a:spcAft>
                <a:spcPts val="0"/>
              </a:spcAft>
              <a:buClr>
                <a:srgbClr val="993300"/>
              </a:buClr>
              <a:buSzPts val="1620"/>
              <a:buFont typeface="Arial"/>
              <a:buChar char="●"/>
            </a:pPr>
            <a:r>
              <a:rPr lang="en-US" sz="1800" b="0" i="0" u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But this solution requires </a:t>
            </a:r>
            <a:r>
              <a:rPr lang="en-US" sz="1800" b="1" i="0" u="none">
                <a:solidFill>
                  <a:srgbClr val="3366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busy waiting</a:t>
            </a:r>
            <a:endParaRPr/>
          </a:p>
          <a:p>
            <a:pPr marL="741362" marR="0" lvl="1" indent="-284162" algn="l" rtl="0">
              <a:lnSpc>
                <a:spcPct val="90000"/>
              </a:lnSpc>
              <a:spcBef>
                <a:spcPts val="630"/>
              </a:spcBef>
              <a:spcAft>
                <a:spcPts val="0"/>
              </a:spcAft>
              <a:buClr>
                <a:srgbClr val="CC6600"/>
              </a:buClr>
              <a:buSzPts val="1440"/>
              <a:buFont typeface="Arial"/>
              <a:buChar char="●"/>
            </a:pPr>
            <a:r>
              <a:rPr lang="en-US"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This lock therefore called a </a:t>
            </a:r>
            <a:r>
              <a:rPr lang="en-US" sz="1800" b="1" i="0" u="none" strike="noStrike" cap="none">
                <a:solidFill>
                  <a:srgbClr val="3366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spinlock</a:t>
            </a:r>
            <a:endParaRPr/>
          </a:p>
          <a:p>
            <a:pPr marL="341313" marR="0" lvl="0" indent="-238443" algn="l" rtl="0">
              <a:spcBef>
                <a:spcPts val="630"/>
              </a:spcBef>
              <a:spcAft>
                <a:spcPts val="0"/>
              </a:spcAft>
              <a:buClr>
                <a:srgbClr val="993300"/>
              </a:buClr>
              <a:buSzPts val="1620"/>
              <a:buFont typeface="Arial"/>
              <a:buNone/>
            </a:pPr>
            <a:endParaRPr sz="1800" b="1" i="0" u="none" strike="noStrike" cap="none">
              <a:solidFill>
                <a:srgbClr val="3366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5"/>
          <p:cNvSpPr txBox="1"/>
          <p:nvPr/>
        </p:nvSpPr>
        <p:spPr>
          <a:xfrm>
            <a:off x="1414462" y="4684712"/>
            <a:ext cx="1587500" cy="377825"/>
          </a:xfrm>
          <a:prstGeom prst="rect">
            <a:avLst/>
          </a:prstGeom>
          <a:solidFill>
            <a:srgbClr val="FFFFFF"/>
          </a:solidFill>
          <a:ln w="25400" cap="flat" cmpd="sng">
            <a:solidFill>
              <a:srgbClr val="BCBCB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4000" tIns="32000" rIns="64000" bIns="32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38" name="Google Shape;138;p25"/>
          <p:cNvSpPr txBox="1"/>
          <p:nvPr/>
        </p:nvSpPr>
        <p:spPr>
          <a:xfrm>
            <a:off x="1401762" y="4030662"/>
            <a:ext cx="1589087" cy="379412"/>
          </a:xfrm>
          <a:prstGeom prst="rect">
            <a:avLst/>
          </a:prstGeom>
          <a:solidFill>
            <a:srgbClr val="FFFFFF"/>
          </a:solidFill>
          <a:ln w="25400" cap="flat" cmpd="sng">
            <a:solidFill>
              <a:srgbClr val="BCBCB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4000" tIns="32000" rIns="64000" bIns="32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39" name="Google Shape;139;p25"/>
          <p:cNvSpPr txBox="1">
            <a:spLocks noGrp="1"/>
          </p:cNvSpPr>
          <p:nvPr>
            <p:ph type="title"/>
          </p:nvPr>
        </p:nvSpPr>
        <p:spPr>
          <a:xfrm>
            <a:off x="457200" y="161925"/>
            <a:ext cx="8229600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99"/>
              </a:buClr>
              <a:buFont typeface="Arial"/>
              <a:buNone/>
            </a:pPr>
            <a:r>
              <a:rPr lang="en-US" sz="3200" b="1" i="0" u="none" strike="noStrike" cap="none">
                <a:solidFill>
                  <a:srgbClr val="006699"/>
                </a:solidFill>
                <a:latin typeface="Arial"/>
                <a:ea typeface="Arial"/>
                <a:cs typeface="Arial"/>
                <a:sym typeface="Arial"/>
              </a:rPr>
              <a:t>acquire() and release()</a:t>
            </a:r>
            <a:endParaRPr/>
          </a:p>
        </p:txBody>
      </p:sp>
      <p:sp>
        <p:nvSpPr>
          <p:cNvPr id="140" name="Google Shape;140;p25"/>
          <p:cNvSpPr txBox="1">
            <a:spLocks noGrp="1"/>
          </p:cNvSpPr>
          <p:nvPr>
            <p:ph type="body" idx="1"/>
          </p:nvPr>
        </p:nvSpPr>
        <p:spPr>
          <a:xfrm>
            <a:off x="882650" y="1169987"/>
            <a:ext cx="7234237" cy="453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3300"/>
              </a:buClr>
              <a:buSzPts val="1440"/>
              <a:buFont typeface="Arial"/>
              <a:buChar char="●"/>
            </a:pPr>
            <a:r>
              <a:rPr lang="en-US" sz="1400" b="1" i="0" u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1600" b="1" i="0" u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acquire() {</a:t>
            </a:r>
            <a:br>
              <a:rPr lang="en-US" sz="1600" b="1" i="0" u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US" sz="1600" b="1" i="0" u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while (!available)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993300"/>
              </a:buClr>
              <a:buFont typeface="Arial"/>
              <a:buNone/>
            </a:pPr>
            <a:r>
              <a:rPr lang="en-US" sz="1600" b="1" i="0" u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; /* busy wait */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993300"/>
              </a:buClr>
              <a:buFont typeface="Arial"/>
              <a:buNone/>
            </a:pPr>
            <a:r>
              <a:rPr lang="en-US" sz="1600" b="1" i="0" u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available = false;;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993300"/>
              </a:buClr>
              <a:buFont typeface="Arial"/>
              <a:buNone/>
            </a:pPr>
            <a:r>
              <a:rPr lang="en-US" sz="1600" b="1" i="0" u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}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993300"/>
              </a:buClr>
              <a:buSzPts val="1440"/>
              <a:buFont typeface="Arial"/>
              <a:buChar char="●"/>
            </a:pPr>
            <a:r>
              <a:rPr lang="en-US" sz="1600" b="1" i="0" u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release() {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993300"/>
              </a:buClr>
              <a:buFont typeface="Arial"/>
              <a:buNone/>
            </a:pPr>
            <a:r>
              <a:rPr lang="en-US" sz="1600" b="1" i="0" u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available = true;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993300"/>
              </a:buClr>
              <a:buFont typeface="Arial"/>
              <a:buNone/>
            </a:pPr>
            <a:r>
              <a:rPr lang="en-US" sz="1600" b="1" i="0" u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}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993300"/>
              </a:buClr>
              <a:buSzPts val="1440"/>
              <a:buFont typeface="Arial"/>
              <a:buChar char="●"/>
            </a:pPr>
            <a:r>
              <a:rPr lang="en-US" sz="1600" b="1" i="0" u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do {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993300"/>
              </a:buClr>
              <a:buFont typeface="Arial"/>
              <a:buNone/>
            </a:pPr>
            <a:r>
              <a:rPr lang="en-US" sz="1600" b="1" i="1" u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acquire lock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993300"/>
              </a:buClr>
              <a:buFont typeface="Arial"/>
              <a:buNone/>
            </a:pPr>
            <a:r>
              <a:rPr lang="en-US" sz="1600" b="1" i="0" u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critical section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993300"/>
              </a:buClr>
              <a:buFont typeface="Arial"/>
              <a:buNone/>
            </a:pPr>
            <a:r>
              <a:rPr lang="en-US" sz="1600" b="1" i="1" u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release lock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993300"/>
              </a:buClr>
              <a:buFont typeface="Arial"/>
              <a:buNone/>
            </a:pPr>
            <a:r>
              <a:rPr lang="en-US" sz="1600" b="1" i="0" u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remainder section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993300"/>
              </a:buClr>
              <a:buFont typeface="Arial"/>
              <a:buNone/>
            </a:pPr>
            <a:r>
              <a:rPr lang="en-US" sz="1600" b="1" i="0" u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} while (true);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490"/>
              </a:spcBef>
              <a:spcAft>
                <a:spcPts val="0"/>
              </a:spcAft>
              <a:buClr>
                <a:srgbClr val="993300"/>
              </a:buClr>
              <a:buFont typeface="Arial"/>
              <a:buNone/>
            </a:pPr>
            <a:endParaRPr sz="1400" b="1" i="0" u="non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341313" marR="0" lvl="0" indent="-261303" algn="l" rtl="0">
              <a:spcBef>
                <a:spcPts val="490"/>
              </a:spcBef>
              <a:spcAft>
                <a:spcPts val="0"/>
              </a:spcAft>
              <a:buClr>
                <a:srgbClr val="993300"/>
              </a:buClr>
              <a:buSzPts val="1260"/>
              <a:buFont typeface="Arial"/>
              <a:buNone/>
            </a:pPr>
            <a:endParaRPr sz="1400" b="1" i="0" u="non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6"/>
          <p:cNvSpPr txBox="1">
            <a:spLocks noGrp="1"/>
          </p:cNvSpPr>
          <p:nvPr>
            <p:ph type="title"/>
          </p:nvPr>
        </p:nvSpPr>
        <p:spPr>
          <a:xfrm>
            <a:off x="457200" y="147637"/>
            <a:ext cx="8229600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99"/>
              </a:buClr>
              <a:buFont typeface="Arial"/>
              <a:buNone/>
            </a:pPr>
            <a:r>
              <a:rPr lang="en-US" sz="3200" b="1" i="0" u="none" strike="noStrike" cap="none">
                <a:solidFill>
                  <a:srgbClr val="006699"/>
                </a:solidFill>
                <a:latin typeface="Arial"/>
                <a:ea typeface="Arial"/>
                <a:cs typeface="Arial"/>
                <a:sym typeface="Arial"/>
              </a:rPr>
              <a:t>Semaphore</a:t>
            </a:r>
            <a:endParaRPr/>
          </a:p>
        </p:txBody>
      </p:sp>
      <p:sp>
        <p:nvSpPr>
          <p:cNvPr id="146" name="Google Shape;146;p26"/>
          <p:cNvSpPr txBox="1">
            <a:spLocks noGrp="1"/>
          </p:cNvSpPr>
          <p:nvPr>
            <p:ph type="body" idx="1"/>
          </p:nvPr>
        </p:nvSpPr>
        <p:spPr>
          <a:xfrm>
            <a:off x="827087" y="1163637"/>
            <a:ext cx="7921625" cy="5254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1312" marR="0" lvl="0" indent="-34131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93300"/>
              </a:buClr>
              <a:buSzPts val="1440"/>
              <a:buFont typeface="Arial"/>
              <a:buChar char="●"/>
            </a:pPr>
            <a:r>
              <a:rPr lang="en-US" sz="1600" b="0" i="0" u="none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Synchronization tool that provides more sophisticated ways (than </a:t>
            </a:r>
            <a:r>
              <a:rPr lang="en-US" sz="1600" b="0" i="0" u="none" dirty="0" err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Mutex</a:t>
            </a:r>
            <a:r>
              <a:rPr lang="en-US" sz="1600" b="0" i="0" u="none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locks)  for process to synchronize their activities.</a:t>
            </a:r>
            <a:endParaRPr sz="1600" b="0" i="1" u="none" dirty="0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341312" marR="0" lvl="0" indent="-341312" algn="l" rtl="0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rgbClr val="993300"/>
              </a:buClr>
              <a:buSzPts val="1440"/>
              <a:buFont typeface="Arial"/>
              <a:buChar char="●"/>
            </a:pPr>
            <a:r>
              <a:rPr lang="en-US" sz="1600" b="0" i="0" u="none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Semaphore </a:t>
            </a:r>
            <a:r>
              <a:rPr lang="en-US" sz="1600" b="1" i="1" u="none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</a:t>
            </a:r>
            <a:r>
              <a:rPr lang="en-US" sz="1600" b="0" i="0" u="none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– integer variable</a:t>
            </a:r>
            <a:endParaRPr dirty="0"/>
          </a:p>
          <a:p>
            <a:pPr marL="341312" marR="0" lvl="0" indent="-341312" algn="l" rtl="0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rgbClr val="993300"/>
              </a:buClr>
              <a:buSzPts val="1440"/>
              <a:buFont typeface="Arial"/>
              <a:buChar char="●"/>
            </a:pPr>
            <a:r>
              <a:rPr lang="en-US" sz="1600" b="0" i="0" u="none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Can only be accessed via two indivisible (atomic) operations</a:t>
            </a:r>
            <a:endParaRPr dirty="0"/>
          </a:p>
          <a:p>
            <a:pPr marL="741362" marR="0" lvl="1" indent="-284162" algn="l" rtl="0">
              <a:lnSpc>
                <a:spcPct val="90000"/>
              </a:lnSpc>
              <a:spcBef>
                <a:spcPts val="630"/>
              </a:spcBef>
              <a:spcAft>
                <a:spcPts val="0"/>
              </a:spcAft>
              <a:buClr>
                <a:srgbClr val="CC6600"/>
              </a:buClr>
              <a:buSzPts val="1440"/>
              <a:buFont typeface="Arial"/>
              <a:buChar char="●"/>
            </a:pPr>
            <a:r>
              <a:rPr lang="en-US" sz="1800" b="1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wait()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and </a:t>
            </a:r>
            <a:r>
              <a:rPr lang="en-US" sz="1800" b="1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signal()</a:t>
            </a:r>
            <a:endParaRPr dirty="0"/>
          </a:p>
          <a:p>
            <a:pPr marL="1084262" marR="0" lvl="2" indent="-233362" algn="l" rtl="0">
              <a:lnSpc>
                <a:spcPct val="90000"/>
              </a:lnSpc>
              <a:spcBef>
                <a:spcPts val="630"/>
              </a:spcBef>
              <a:spcAft>
                <a:spcPts val="0"/>
              </a:spcAft>
              <a:buClr>
                <a:srgbClr val="009900"/>
              </a:buClr>
              <a:buSzPts val="1350"/>
              <a:buFont typeface="Arimo"/>
              <a:buChar char="4"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Originally called </a:t>
            </a:r>
            <a:r>
              <a:rPr lang="en-US" sz="1800" b="1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P()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and </a:t>
            </a:r>
            <a:r>
              <a:rPr lang="en-US" sz="1800" b="1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V()</a:t>
            </a:r>
            <a:endParaRPr dirty="0"/>
          </a:p>
          <a:p>
            <a:pPr marL="341312" marR="0" lvl="0" indent="-341312" algn="l" rtl="0">
              <a:lnSpc>
                <a:spcPct val="90000"/>
              </a:lnSpc>
              <a:spcBef>
                <a:spcPts val="630"/>
              </a:spcBef>
              <a:spcAft>
                <a:spcPts val="0"/>
              </a:spcAft>
              <a:buClr>
                <a:srgbClr val="993300"/>
              </a:buClr>
              <a:buSzPts val="1620"/>
              <a:buFont typeface="Arial"/>
              <a:buChar char="●"/>
            </a:pPr>
            <a:r>
              <a:rPr lang="en-US" sz="1600" b="0" i="0" u="none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Definition of  the </a:t>
            </a:r>
            <a:r>
              <a:rPr lang="en-US" sz="1800" b="1" i="0" u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wait() operation</a:t>
            </a:r>
            <a:endParaRPr dirty="0"/>
          </a:p>
          <a:p>
            <a:pPr marL="741362" marR="0" lvl="1" indent="-284162" algn="l" rtl="0">
              <a:lnSpc>
                <a:spcPct val="90000"/>
              </a:lnSpc>
              <a:spcBef>
                <a:spcPts val="630"/>
              </a:spcBef>
              <a:spcAft>
                <a:spcPts val="0"/>
              </a:spcAft>
              <a:buClr>
                <a:srgbClr val="CC6600"/>
              </a:buClr>
              <a:buFont typeface="Arial"/>
              <a:buNone/>
            </a:pPr>
            <a:r>
              <a:rPr lang="en-US" sz="1800" b="1" i="0" u="none" strike="noStrike" cap="none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wait(S)</a:t>
            </a:r>
            <a:r>
              <a:rPr lang="en-US" sz="1600" b="1" i="0" u="none" strike="noStrike" cap="none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{ </a:t>
            </a:r>
            <a:endParaRPr dirty="0"/>
          </a:p>
          <a:p>
            <a:pPr marL="741362" marR="0" lvl="1" indent="-284162" algn="l" rtl="0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rgbClr val="CC6600"/>
              </a:buClr>
              <a:buFont typeface="Arial"/>
              <a:buNone/>
            </a:pPr>
            <a:r>
              <a:rPr lang="en-US" sz="1600" b="1" i="0" u="none" strike="noStrike" cap="none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while (S &lt;= 0)</a:t>
            </a:r>
            <a:endParaRPr dirty="0"/>
          </a:p>
          <a:p>
            <a:pPr marL="741362" marR="0" lvl="1" indent="-284162" algn="l" rtl="0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rgbClr val="CC6600"/>
              </a:buClr>
              <a:buFont typeface="Arial"/>
              <a:buNone/>
            </a:pPr>
            <a:r>
              <a:rPr lang="en-US" sz="1600" b="1" i="0" u="none" strike="noStrike" cap="none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; // busy wait</a:t>
            </a:r>
            <a:endParaRPr dirty="0"/>
          </a:p>
          <a:p>
            <a:pPr marL="741362" marR="0" lvl="1" indent="-284162" algn="l" rtl="0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rgbClr val="CC6600"/>
              </a:buClr>
              <a:buFont typeface="Arial"/>
              <a:buNone/>
            </a:pPr>
            <a:r>
              <a:rPr lang="en-US" sz="1600" b="1" i="0" u="none" strike="noStrike" cap="none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S--;</a:t>
            </a:r>
            <a:endParaRPr dirty="0"/>
          </a:p>
          <a:p>
            <a:pPr marL="741362" marR="0" lvl="1" indent="-284162" algn="l" rtl="0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rgbClr val="CC6600"/>
              </a:buClr>
              <a:buFont typeface="Arial"/>
              <a:buNone/>
            </a:pPr>
            <a:r>
              <a:rPr lang="en-US" sz="1600" b="1" i="0" u="none" strike="noStrike" cap="none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dirty="0"/>
          </a:p>
          <a:p>
            <a:pPr marL="341312" marR="0" lvl="0" indent="-341312" algn="l" rtl="0">
              <a:lnSpc>
                <a:spcPct val="90000"/>
              </a:lnSpc>
              <a:spcBef>
                <a:spcPts val="630"/>
              </a:spcBef>
              <a:spcAft>
                <a:spcPts val="0"/>
              </a:spcAft>
              <a:buClr>
                <a:srgbClr val="993300"/>
              </a:buClr>
              <a:buSzPts val="1620"/>
              <a:buFont typeface="Arial"/>
              <a:buChar char="●"/>
            </a:pPr>
            <a:r>
              <a:rPr lang="en-US" sz="1600" b="0" i="0" u="none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Definition of  the </a:t>
            </a:r>
            <a:r>
              <a:rPr lang="en-US" sz="1800" b="1" i="0" u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signal() operation</a:t>
            </a:r>
            <a:endParaRPr sz="1600" b="1" i="0" u="none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741362" marR="0" lvl="1" indent="-284162" algn="l" rtl="0">
              <a:lnSpc>
                <a:spcPct val="90000"/>
              </a:lnSpc>
              <a:spcBef>
                <a:spcPts val="630"/>
              </a:spcBef>
              <a:spcAft>
                <a:spcPts val="0"/>
              </a:spcAft>
              <a:buClr>
                <a:srgbClr val="CC6600"/>
              </a:buClr>
              <a:buFont typeface="Arial"/>
              <a:buNone/>
            </a:pPr>
            <a:r>
              <a:rPr lang="en-US" sz="1800" b="1" i="0" u="none" strike="noStrike" cap="none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signal(S)</a:t>
            </a:r>
            <a:r>
              <a:rPr lang="en-US" sz="1600" b="1" i="0" u="none" strike="noStrike" cap="none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{ </a:t>
            </a:r>
            <a:endParaRPr dirty="0"/>
          </a:p>
          <a:p>
            <a:pPr marL="741362" marR="0" lvl="1" indent="-284162" algn="l" rtl="0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rgbClr val="CC6600"/>
              </a:buClr>
              <a:buFont typeface="Arial"/>
              <a:buNone/>
            </a:pPr>
            <a:r>
              <a:rPr lang="en-US" sz="1600" b="1" i="0" u="none" strike="noStrike" cap="none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S</a:t>
            </a:r>
            <a:r>
              <a:rPr lang="en-US" sz="1600" b="1" i="0" u="none" strike="noStrike" cap="none" dirty="0" smtClean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++;</a:t>
            </a:r>
          </a:p>
          <a:p>
            <a:pPr marL="741362" marR="0" lvl="1" indent="-284162" algn="l" rtl="0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rgbClr val="CC6600"/>
              </a:buClr>
              <a:buFont typeface="Arial"/>
              <a:buNone/>
            </a:pPr>
            <a:r>
              <a:rPr lang="en-US" sz="1600" b="1" dirty="0">
                <a:latin typeface="Courier New"/>
                <a:cs typeface="Courier New"/>
                <a:sym typeface="Courier New"/>
              </a:rPr>
              <a:t> </a:t>
            </a:r>
            <a:r>
              <a:rPr lang="en-US" sz="1600" b="1" dirty="0" smtClean="0">
                <a:latin typeface="Courier New"/>
                <a:cs typeface="Courier New"/>
                <a:sym typeface="Courier New"/>
              </a:rPr>
              <a:t>   take one of the waiting process from queue</a:t>
            </a:r>
            <a:endParaRPr dirty="0"/>
          </a:p>
          <a:p>
            <a:pPr marL="741362" marR="0" lvl="1" indent="-284162" algn="l" rtl="0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rgbClr val="CC6600"/>
              </a:buClr>
              <a:buFont typeface="Arial"/>
              <a:buNone/>
            </a:pPr>
            <a:r>
              <a:rPr lang="en-US" sz="1600" b="1" i="0" u="none" strike="noStrike" cap="none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7"/>
          <p:cNvSpPr txBox="1">
            <a:spLocks noGrp="1"/>
          </p:cNvSpPr>
          <p:nvPr>
            <p:ph type="title"/>
          </p:nvPr>
        </p:nvSpPr>
        <p:spPr>
          <a:xfrm>
            <a:off x="561975" y="288925"/>
            <a:ext cx="8534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99"/>
              </a:buClr>
              <a:buFont typeface="Arial"/>
              <a:buNone/>
            </a:pPr>
            <a:r>
              <a:rPr lang="en-US" sz="3200" b="1" i="0" u="none" strike="noStrike" cap="none">
                <a:solidFill>
                  <a:srgbClr val="006699"/>
                </a:solidFill>
                <a:latin typeface="Arial"/>
                <a:ea typeface="Arial"/>
                <a:cs typeface="Arial"/>
                <a:sym typeface="Arial"/>
              </a:rPr>
              <a:t>Semaphore Usage</a:t>
            </a:r>
            <a:endParaRPr/>
          </a:p>
        </p:txBody>
      </p:sp>
      <p:sp>
        <p:nvSpPr>
          <p:cNvPr id="152" name="Google Shape;152;p27"/>
          <p:cNvSpPr txBox="1">
            <a:spLocks noGrp="1"/>
          </p:cNvSpPr>
          <p:nvPr>
            <p:ph type="body" idx="1"/>
          </p:nvPr>
        </p:nvSpPr>
        <p:spPr>
          <a:xfrm>
            <a:off x="844550" y="1093787"/>
            <a:ext cx="7194550" cy="453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1312" marR="0" lvl="0" indent="-34131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3300"/>
              </a:buClr>
              <a:buSzPts val="1440"/>
              <a:buFont typeface="Arial"/>
              <a:buChar char="●"/>
            </a:pPr>
            <a:r>
              <a:rPr lang="en-US" sz="1600" b="1" i="0" u="none">
                <a:solidFill>
                  <a:srgbClr val="3366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Counting semaphore </a:t>
            </a:r>
            <a:r>
              <a:rPr lang="en-US" sz="1600" b="0" i="0" u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– integer value can range over an unrestricted domain</a:t>
            </a:r>
            <a:endParaRPr/>
          </a:p>
          <a:p>
            <a:pPr marL="341312" marR="0" lvl="0" indent="-341312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993300"/>
              </a:buClr>
              <a:buSzPts val="1440"/>
              <a:buFont typeface="Arial"/>
              <a:buChar char="●"/>
            </a:pPr>
            <a:r>
              <a:rPr lang="en-US" sz="1600" b="1" i="0" u="none">
                <a:solidFill>
                  <a:srgbClr val="3366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Binary semaphore </a:t>
            </a:r>
            <a:r>
              <a:rPr lang="en-US" sz="1600" b="0" i="0" u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– integer value can range only between 0 and 1</a:t>
            </a:r>
            <a:endParaRPr/>
          </a:p>
          <a:p>
            <a:pPr marL="741362" marR="0" lvl="1" indent="-284162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CC6600"/>
              </a:buClr>
              <a:buSzPts val="1280"/>
              <a:buFont typeface="Arial"/>
              <a:buChar char="●"/>
            </a:pPr>
            <a:r>
              <a:rPr lang="en-US" sz="1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Same as a </a:t>
            </a:r>
            <a:r>
              <a:rPr lang="en-US" sz="1600" b="1" i="0" u="none" strike="noStrike" cap="none">
                <a:solidFill>
                  <a:srgbClr val="3366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mutex lock</a:t>
            </a:r>
            <a:endParaRPr sz="1600" b="1" i="0" u="none" strike="noStrike" cap="none">
              <a:solidFill>
                <a:srgbClr val="3366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341312" marR="0" lvl="0" indent="-341312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993300"/>
              </a:buClr>
              <a:buSzPts val="1440"/>
              <a:buFont typeface="Arial"/>
              <a:buChar char="●"/>
            </a:pPr>
            <a:r>
              <a:rPr lang="en-US" sz="1600" b="0" i="0" u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Can solve various synchronization problems</a:t>
            </a:r>
            <a:endParaRPr/>
          </a:p>
          <a:p>
            <a:pPr marL="341312" marR="0" lvl="0" indent="-341312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993300"/>
              </a:buClr>
              <a:buSzPts val="1440"/>
              <a:buFont typeface="Arial"/>
              <a:buChar char="●"/>
            </a:pPr>
            <a:r>
              <a:rPr lang="en-US" sz="1600" b="0" i="0" u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Consider </a:t>
            </a:r>
            <a:r>
              <a:rPr lang="en-US" sz="1600" b="1" i="1" u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</a:t>
            </a:r>
            <a:r>
              <a:rPr lang="en-US" sz="1600" b="1" i="1" u="none" baseline="-25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r>
              <a:rPr lang="en-US" sz="1600" b="1" i="1" u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1600" b="0" i="0" u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and </a:t>
            </a:r>
            <a:r>
              <a:rPr lang="en-US" sz="1600" b="1" i="1" u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</a:t>
            </a:r>
            <a:r>
              <a:rPr lang="en-US" sz="1600" b="1" i="1" u="none" baseline="-25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r>
              <a:rPr lang="en-US" sz="1600" b="0" i="0" u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that require</a:t>
            </a:r>
            <a:r>
              <a:rPr lang="en-US" sz="1600" b="1" i="1" u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S</a:t>
            </a:r>
            <a:r>
              <a:rPr lang="en-US" sz="1600" b="1" i="1" u="none" baseline="-25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r>
              <a:rPr lang="en-US" sz="1600" b="1" i="1" u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1600" b="0" i="0" u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to happen before </a:t>
            </a:r>
            <a:r>
              <a:rPr lang="en-US" sz="1600" b="1" i="1" u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</a:t>
            </a:r>
            <a:r>
              <a:rPr lang="en-US" sz="1600" b="1" i="1" u="none" baseline="-25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endParaRPr/>
          </a:p>
          <a:p>
            <a:pPr marL="341312" marR="0" lvl="0" indent="-341312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993300"/>
              </a:buClr>
              <a:buFont typeface="Arial"/>
              <a:buNone/>
            </a:pPr>
            <a:r>
              <a:rPr lang="en-US" sz="1600" b="0" i="0" u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   Create a semaphore “</a:t>
            </a:r>
            <a:r>
              <a:rPr lang="en-US" sz="1600" b="1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synch</a:t>
            </a:r>
            <a:r>
              <a:rPr lang="en-US" sz="1600" b="0" i="0" u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” initialized to 0 </a:t>
            </a:r>
            <a:endParaRPr/>
          </a:p>
          <a:p>
            <a:pPr marL="741362" marR="0" lvl="1" indent="-284162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CC6600"/>
              </a:buClr>
              <a:buFont typeface="Arial"/>
              <a:buNone/>
            </a:pPr>
            <a:r>
              <a:rPr lang="en-US" sz="1600" b="1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P1:</a:t>
            </a:r>
            <a:endParaRPr/>
          </a:p>
          <a:p>
            <a:pPr marL="741362" marR="0" lvl="1" indent="-284162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CC6600"/>
              </a:buClr>
              <a:buFont typeface="Arial"/>
              <a:buNone/>
            </a:pPr>
            <a:r>
              <a:rPr lang="en-US" sz="1600" b="1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S</a:t>
            </a:r>
            <a:r>
              <a:rPr lang="en-US" sz="1600" b="1" i="0" u="none" strike="noStrike" cap="none" baseline="-250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-US" sz="1600" b="1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/>
          </a:p>
          <a:p>
            <a:pPr marL="741362" marR="0" lvl="1" indent="-284162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CC6600"/>
              </a:buClr>
              <a:buFont typeface="Arial"/>
              <a:buNone/>
            </a:pPr>
            <a:r>
              <a:rPr lang="en-US" sz="1600" b="1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signal(synch);</a:t>
            </a:r>
            <a:endParaRPr/>
          </a:p>
          <a:p>
            <a:pPr marL="741362" marR="0" lvl="1" indent="-284162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CC6600"/>
              </a:buClr>
              <a:buFont typeface="Arial"/>
              <a:buNone/>
            </a:pPr>
            <a:r>
              <a:rPr lang="en-US" sz="1600" b="1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P2:</a:t>
            </a:r>
            <a:endParaRPr/>
          </a:p>
          <a:p>
            <a:pPr marL="741362" marR="0" lvl="1" indent="-284162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CC6600"/>
              </a:buClr>
              <a:buFont typeface="Arial"/>
              <a:buNone/>
            </a:pPr>
            <a:r>
              <a:rPr lang="en-US" sz="1600" b="1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wait(synch)</a:t>
            </a:r>
            <a:r>
              <a:rPr lang="en-US" sz="1400" b="0" i="0" u="none" strike="noStrike" cap="none">
                <a:solidFill>
                  <a:srgbClr val="0000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;</a:t>
            </a:r>
            <a:endParaRPr/>
          </a:p>
          <a:p>
            <a:pPr marL="741362" marR="0" lvl="1" indent="-284162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CC6600"/>
              </a:buClr>
              <a:buFont typeface="Arial"/>
              <a:buNone/>
            </a:pPr>
            <a:r>
              <a:rPr lang="en-US" sz="1600" b="1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S</a:t>
            </a:r>
            <a:r>
              <a:rPr lang="en-US" sz="1600" b="1" i="0" u="none" strike="noStrike" cap="none" baseline="-250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n-US" sz="1600" b="1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6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341312" marR="0" lvl="0" indent="-341312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993300"/>
              </a:buClr>
              <a:buSzPts val="1440"/>
              <a:buFont typeface="Arial"/>
              <a:buChar char="●"/>
            </a:pPr>
            <a:r>
              <a:rPr lang="en-US" sz="1600" b="0" i="0" u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Can implement a counting semaphore </a:t>
            </a:r>
            <a:r>
              <a:rPr lang="en-US" sz="1600" b="1" i="1" u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</a:t>
            </a:r>
            <a:r>
              <a:rPr lang="en-US" sz="1600" b="0" i="0" u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as a binary semaphore</a:t>
            </a:r>
            <a:endParaRPr/>
          </a:p>
          <a:p>
            <a:pPr marL="341313" marR="0" lvl="0" indent="-249873" algn="l" rtl="0">
              <a:spcBef>
                <a:spcPts val="560"/>
              </a:spcBef>
              <a:spcAft>
                <a:spcPts val="0"/>
              </a:spcAft>
              <a:buClr>
                <a:srgbClr val="993300"/>
              </a:buClr>
              <a:buSzPts val="1440"/>
              <a:buFont typeface="Arial"/>
              <a:buNone/>
            </a:pPr>
            <a:endParaRPr sz="1600" b="0" i="0" u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8"/>
          <p:cNvSpPr txBox="1">
            <a:spLocks noGrp="1"/>
          </p:cNvSpPr>
          <p:nvPr>
            <p:ph type="title"/>
          </p:nvPr>
        </p:nvSpPr>
        <p:spPr>
          <a:xfrm>
            <a:off x="457200" y="190500"/>
            <a:ext cx="8229600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99"/>
              </a:buClr>
              <a:buFont typeface="Arial"/>
              <a:buNone/>
            </a:pPr>
            <a:r>
              <a:rPr lang="en-US" sz="3200" b="1" i="0" u="none" strike="noStrike" cap="none">
                <a:solidFill>
                  <a:srgbClr val="006699"/>
                </a:solidFill>
                <a:latin typeface="Arial"/>
                <a:ea typeface="Arial"/>
                <a:cs typeface="Arial"/>
                <a:sym typeface="Arial"/>
              </a:rPr>
              <a:t>Semaphore Implementation</a:t>
            </a:r>
            <a:endParaRPr/>
          </a:p>
        </p:txBody>
      </p:sp>
      <p:sp>
        <p:nvSpPr>
          <p:cNvPr id="158" name="Google Shape;158;p28"/>
          <p:cNvSpPr txBox="1">
            <a:spLocks noGrp="1"/>
          </p:cNvSpPr>
          <p:nvPr>
            <p:ph type="body" idx="1"/>
          </p:nvPr>
        </p:nvSpPr>
        <p:spPr>
          <a:xfrm>
            <a:off x="869950" y="1157287"/>
            <a:ext cx="7143750" cy="453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1312" marR="0" lvl="0" indent="-34131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3300"/>
              </a:buClr>
              <a:buSzPts val="1800"/>
              <a:buFont typeface="Arial"/>
              <a:buChar char="●"/>
            </a:pPr>
            <a:r>
              <a:rPr lang="en-US" sz="1800" b="0" i="0" u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Must guarantee that no two processes can execute  the </a:t>
            </a:r>
            <a:r>
              <a:rPr lang="en-US" sz="2000" b="1" i="0" u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wait() </a:t>
            </a:r>
            <a:r>
              <a:rPr lang="en-US" sz="1800" b="0" i="0" u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and </a:t>
            </a:r>
            <a:r>
              <a:rPr lang="en-US" sz="2000" b="1" i="0" u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signal() </a:t>
            </a:r>
            <a:r>
              <a:rPr lang="en-US" sz="1800" b="0" i="0" u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on the same semaphore at the same time</a:t>
            </a:r>
            <a:endParaRPr/>
          </a:p>
          <a:p>
            <a:pPr marL="341312" marR="0" lvl="0" indent="-341312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993300"/>
              </a:buClr>
              <a:buSzPts val="1800"/>
              <a:buFont typeface="Arial"/>
              <a:buChar char="●"/>
            </a:pPr>
            <a:r>
              <a:rPr lang="en-US" sz="1800" b="0" i="0" u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Thus, the implementation becomes the critical section problem where the </a:t>
            </a:r>
            <a:r>
              <a:rPr lang="en-US" sz="2000" b="1" i="0" u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wait</a:t>
            </a:r>
            <a:r>
              <a:rPr lang="en-US" sz="1800" b="0" i="0" u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and </a:t>
            </a:r>
            <a:r>
              <a:rPr lang="en-US" sz="2000" b="1" i="0" u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signal</a:t>
            </a:r>
            <a:r>
              <a:rPr lang="en-US" sz="1800" b="0" i="0" u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code are placed in the critical section</a:t>
            </a:r>
            <a:endParaRPr/>
          </a:p>
          <a:p>
            <a:pPr marL="741362" marR="0" lvl="1" indent="-284162" algn="l" rtl="0">
              <a:lnSpc>
                <a:spcPct val="100000"/>
              </a:lnSpc>
              <a:spcBef>
                <a:spcPts val="630"/>
              </a:spcBef>
              <a:spcAft>
                <a:spcPts val="0"/>
              </a:spcAft>
              <a:buClr>
                <a:srgbClr val="CC6600"/>
              </a:buClr>
              <a:buSzPts val="1440"/>
              <a:buFont typeface="Arial"/>
              <a:buChar char="●"/>
            </a:pPr>
            <a:r>
              <a:rPr lang="en-US"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Could now have </a:t>
            </a:r>
            <a:r>
              <a:rPr lang="en-US" sz="1800" b="1" i="0" u="none" strike="noStrike" cap="none">
                <a:solidFill>
                  <a:srgbClr val="3366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busy waiting</a:t>
            </a:r>
            <a:r>
              <a:rPr lang="en-US" sz="1800" b="0" i="0" u="none" strike="noStrike" cap="none">
                <a:solidFill>
                  <a:srgbClr val="3366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 critical section implementation</a:t>
            </a:r>
            <a:endParaRPr/>
          </a:p>
          <a:p>
            <a:pPr marL="1084262" marR="0" lvl="2" indent="-233362" algn="l" rtl="0">
              <a:lnSpc>
                <a:spcPct val="100000"/>
              </a:lnSpc>
              <a:spcBef>
                <a:spcPts val="630"/>
              </a:spcBef>
              <a:spcAft>
                <a:spcPts val="0"/>
              </a:spcAft>
              <a:buClr>
                <a:srgbClr val="009900"/>
              </a:buClr>
              <a:buSzPts val="1350"/>
              <a:buFont typeface="Arimo"/>
              <a:buChar char="4"/>
            </a:pPr>
            <a:r>
              <a:rPr lang="en-US"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But implementation code is short</a:t>
            </a:r>
            <a:endParaRPr/>
          </a:p>
          <a:p>
            <a:pPr marL="1084262" marR="0" lvl="2" indent="-233362" algn="l" rtl="0">
              <a:lnSpc>
                <a:spcPct val="100000"/>
              </a:lnSpc>
              <a:spcBef>
                <a:spcPts val="630"/>
              </a:spcBef>
              <a:spcAft>
                <a:spcPts val="0"/>
              </a:spcAft>
              <a:buClr>
                <a:srgbClr val="009900"/>
              </a:buClr>
              <a:buSzPts val="1350"/>
              <a:buFont typeface="Arimo"/>
              <a:buChar char="4"/>
            </a:pPr>
            <a:r>
              <a:rPr lang="en-US"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Little busy waiting if critical section rarely occupied</a:t>
            </a:r>
            <a:endParaRPr/>
          </a:p>
          <a:p>
            <a:pPr marL="341312" marR="0" lvl="0" indent="-341312" algn="l" rtl="0">
              <a:lnSpc>
                <a:spcPct val="100000"/>
              </a:lnSpc>
              <a:spcBef>
                <a:spcPts val="630"/>
              </a:spcBef>
              <a:spcAft>
                <a:spcPts val="0"/>
              </a:spcAft>
              <a:buClr>
                <a:srgbClr val="993300"/>
              </a:buClr>
              <a:buSzPts val="1620"/>
              <a:buFont typeface="Arial"/>
              <a:buChar char="●"/>
            </a:pPr>
            <a:r>
              <a:rPr lang="en-US" sz="1800" b="0" i="0" u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Note that applications may spend lots of time in critical sections and therefore this is not a good solution</a:t>
            </a:r>
            <a:endParaRPr/>
          </a:p>
          <a:p>
            <a:pPr marL="341312" marR="0" lvl="0" indent="-341312" algn="l" rtl="0">
              <a:lnSpc>
                <a:spcPct val="100000"/>
              </a:lnSpc>
              <a:spcBef>
                <a:spcPts val="630"/>
              </a:spcBef>
              <a:spcAft>
                <a:spcPts val="0"/>
              </a:spcAft>
              <a:buClr>
                <a:srgbClr val="993300"/>
              </a:buClr>
              <a:buFont typeface="Arial"/>
              <a:buNone/>
            </a:pPr>
            <a:r>
              <a:rPr lang="en-US" sz="1800" b="0" i="0" u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/>
          </a:p>
          <a:p>
            <a:pPr marL="341313" marR="0" lvl="0" indent="-238443" algn="l" rtl="0">
              <a:spcBef>
                <a:spcPts val="630"/>
              </a:spcBef>
              <a:spcAft>
                <a:spcPts val="0"/>
              </a:spcAft>
              <a:buClr>
                <a:srgbClr val="993300"/>
              </a:buClr>
              <a:buSzPts val="1620"/>
              <a:buFont typeface="Arial"/>
              <a:buNone/>
            </a:pPr>
            <a:endParaRPr sz="1800" b="0" i="0" u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9"/>
          <p:cNvSpPr txBox="1">
            <a:spLocks noGrp="1"/>
          </p:cNvSpPr>
          <p:nvPr>
            <p:ph type="title"/>
          </p:nvPr>
        </p:nvSpPr>
        <p:spPr>
          <a:xfrm>
            <a:off x="922337" y="44450"/>
            <a:ext cx="8467725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99"/>
              </a:buClr>
              <a:buFont typeface="Arial"/>
              <a:buNone/>
            </a:pPr>
            <a:r>
              <a:rPr lang="en-US" sz="2400" b="1" i="0" u="none" strike="noStrike" cap="none">
                <a:solidFill>
                  <a:srgbClr val="006699"/>
                </a:solidFill>
                <a:latin typeface="Arial"/>
                <a:ea typeface="Arial"/>
                <a:cs typeface="Arial"/>
                <a:sym typeface="Arial"/>
              </a:rPr>
              <a:t>Semaphore Implementation with no Busy waiting </a:t>
            </a:r>
            <a:endParaRPr/>
          </a:p>
        </p:txBody>
      </p:sp>
      <p:sp>
        <p:nvSpPr>
          <p:cNvPr id="164" name="Google Shape;164;p29"/>
          <p:cNvSpPr txBox="1">
            <a:spLocks noGrp="1"/>
          </p:cNvSpPr>
          <p:nvPr>
            <p:ph type="body" idx="1"/>
          </p:nvPr>
        </p:nvSpPr>
        <p:spPr>
          <a:xfrm>
            <a:off x="936625" y="1041400"/>
            <a:ext cx="6962775" cy="4700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1312" marR="0" lvl="0" indent="-34131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3300"/>
              </a:buClr>
              <a:buSzPts val="1620"/>
              <a:buFont typeface="Arial"/>
              <a:buChar char="●"/>
            </a:pPr>
            <a:r>
              <a:rPr lang="en-US" sz="1800" b="0" i="0" u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With each semaphore there is an associated waiting queue</a:t>
            </a:r>
            <a:endParaRPr/>
          </a:p>
          <a:p>
            <a:pPr marL="341312" marR="0" lvl="0" indent="-341312" algn="l" rtl="0">
              <a:lnSpc>
                <a:spcPct val="100000"/>
              </a:lnSpc>
              <a:spcBef>
                <a:spcPts val="630"/>
              </a:spcBef>
              <a:spcAft>
                <a:spcPts val="0"/>
              </a:spcAft>
              <a:buClr>
                <a:srgbClr val="993300"/>
              </a:buClr>
              <a:buSzPts val="1620"/>
              <a:buFont typeface="Arial"/>
              <a:buChar char="●"/>
            </a:pPr>
            <a:r>
              <a:rPr lang="en-US" sz="1800" b="0" i="0" u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Each entry in a waiting queue has two data items:</a:t>
            </a:r>
            <a:endParaRPr/>
          </a:p>
          <a:p>
            <a:pPr marL="741362" marR="0" lvl="1" indent="-284162" algn="l" rtl="0">
              <a:lnSpc>
                <a:spcPct val="100000"/>
              </a:lnSpc>
              <a:spcBef>
                <a:spcPts val="630"/>
              </a:spcBef>
              <a:spcAft>
                <a:spcPts val="0"/>
              </a:spcAft>
              <a:buClr>
                <a:srgbClr val="CC6600"/>
              </a:buClr>
              <a:buSzPts val="1440"/>
              <a:buFont typeface="Arial"/>
              <a:buChar char="●"/>
            </a:pPr>
            <a:r>
              <a:rPr lang="en-US"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value (of type integer)</a:t>
            </a:r>
            <a:endParaRPr/>
          </a:p>
          <a:p>
            <a:pPr marL="741362" marR="0" lvl="1" indent="-284162" algn="l" rtl="0">
              <a:lnSpc>
                <a:spcPct val="100000"/>
              </a:lnSpc>
              <a:spcBef>
                <a:spcPts val="630"/>
              </a:spcBef>
              <a:spcAft>
                <a:spcPts val="0"/>
              </a:spcAft>
              <a:buClr>
                <a:srgbClr val="CC6600"/>
              </a:buClr>
              <a:buSzPts val="1440"/>
              <a:buFont typeface="Arial"/>
              <a:buChar char="●"/>
            </a:pPr>
            <a:r>
              <a:rPr lang="en-US"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pointer to next record in the list</a:t>
            </a:r>
            <a:endParaRPr/>
          </a:p>
          <a:p>
            <a:pPr marL="341312" marR="0" lvl="0" indent="-341312" algn="l" rtl="0">
              <a:lnSpc>
                <a:spcPct val="100000"/>
              </a:lnSpc>
              <a:spcBef>
                <a:spcPts val="630"/>
              </a:spcBef>
              <a:spcAft>
                <a:spcPts val="0"/>
              </a:spcAft>
              <a:buClr>
                <a:srgbClr val="993300"/>
              </a:buClr>
              <a:buSzPts val="1620"/>
              <a:buFont typeface="Arial"/>
              <a:buChar char="●"/>
            </a:pPr>
            <a:r>
              <a:rPr lang="en-US" sz="1800" b="0" i="0" u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Two operations:</a:t>
            </a:r>
            <a:endParaRPr/>
          </a:p>
          <a:p>
            <a:pPr marL="741362" marR="0" lvl="1" indent="-284162" algn="l" rtl="0">
              <a:lnSpc>
                <a:spcPct val="100000"/>
              </a:lnSpc>
              <a:spcBef>
                <a:spcPts val="630"/>
              </a:spcBef>
              <a:spcAft>
                <a:spcPts val="0"/>
              </a:spcAft>
              <a:buClr>
                <a:srgbClr val="CC6600"/>
              </a:buClr>
              <a:buSzPts val="1440"/>
              <a:buFont typeface="Arial"/>
              <a:buChar char="●"/>
            </a:pPr>
            <a:r>
              <a:rPr lang="en-US" sz="1800" b="1" i="0" u="none" strike="noStrike" cap="none">
                <a:solidFill>
                  <a:srgbClr val="3366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block</a:t>
            </a:r>
            <a:r>
              <a:rPr lang="en-US" sz="1800" b="0" i="0" u="none" strike="noStrike" cap="none">
                <a:solidFill>
                  <a:srgbClr val="3366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– place the process invoking the operation on the appropriate waiting queue</a:t>
            </a:r>
            <a:endParaRPr/>
          </a:p>
          <a:p>
            <a:pPr marL="741362" marR="0" lvl="1" indent="-284162" algn="l" rtl="0">
              <a:lnSpc>
                <a:spcPct val="100000"/>
              </a:lnSpc>
              <a:spcBef>
                <a:spcPts val="630"/>
              </a:spcBef>
              <a:spcAft>
                <a:spcPts val="0"/>
              </a:spcAft>
              <a:buClr>
                <a:srgbClr val="CC6600"/>
              </a:buClr>
              <a:buSzPts val="1440"/>
              <a:buFont typeface="Arial"/>
              <a:buChar char="●"/>
            </a:pPr>
            <a:r>
              <a:rPr lang="en-US" sz="1800" b="1" i="0" u="none" strike="noStrike" cap="none">
                <a:solidFill>
                  <a:srgbClr val="3366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wakeup</a:t>
            </a:r>
            <a:r>
              <a:rPr lang="en-US" sz="1800" b="0" i="0" u="none" strike="noStrike" cap="none">
                <a:solidFill>
                  <a:srgbClr val="3366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– remove one of processes in the waiting queue and place it in the ready queue</a:t>
            </a:r>
            <a:endParaRPr/>
          </a:p>
          <a:p>
            <a:pPr marL="341312" marR="0" lvl="0" indent="-341312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993300"/>
              </a:buClr>
              <a:buSzPts val="1440"/>
              <a:buFont typeface="Arial"/>
              <a:buChar char="●"/>
            </a:pPr>
            <a:r>
              <a:rPr lang="en-US" sz="1600" b="1" i="0" u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typedef struct{ </a:t>
            </a:r>
            <a:endParaRPr/>
          </a:p>
          <a:p>
            <a:pPr marL="341312" marR="0" lvl="0" indent="-341312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993300"/>
              </a:buClr>
              <a:buFont typeface="Arial"/>
              <a:buNone/>
            </a:pPr>
            <a:r>
              <a:rPr lang="en-US" sz="1600" b="1" i="0" u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int value; </a:t>
            </a:r>
            <a:endParaRPr/>
          </a:p>
          <a:p>
            <a:pPr marL="341312" marR="0" lvl="0" indent="-341312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993300"/>
              </a:buClr>
              <a:buFont typeface="Arial"/>
              <a:buNone/>
            </a:pPr>
            <a:r>
              <a:rPr lang="en-US" sz="1600" b="1" i="0" u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struct process *list; </a:t>
            </a:r>
            <a:endParaRPr/>
          </a:p>
          <a:p>
            <a:pPr marL="341312" marR="0" lvl="0" indent="-341312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993300"/>
              </a:buClr>
              <a:buFont typeface="Arial"/>
              <a:buNone/>
            </a:pPr>
            <a:r>
              <a:rPr lang="en-US" sz="1600" b="1" i="0" u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} semaphore; </a:t>
            </a:r>
            <a:endParaRPr/>
          </a:p>
          <a:p>
            <a:pPr marL="341312" marR="0" lvl="0" indent="-238441" algn="l" rtl="0">
              <a:lnSpc>
                <a:spcPct val="100000"/>
              </a:lnSpc>
              <a:spcBef>
                <a:spcPts val="630"/>
              </a:spcBef>
              <a:spcAft>
                <a:spcPts val="0"/>
              </a:spcAft>
              <a:buClr>
                <a:srgbClr val="993300"/>
              </a:buClr>
              <a:buSzPts val="1620"/>
              <a:buFont typeface="Arial"/>
              <a:buNone/>
            </a:pPr>
            <a:endParaRPr sz="1800" b="0" i="0" u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741362" marR="0" lvl="1" indent="-192722" algn="l" rtl="0">
              <a:lnSpc>
                <a:spcPct val="100000"/>
              </a:lnSpc>
              <a:spcBef>
                <a:spcPts val="630"/>
              </a:spcBef>
              <a:spcAft>
                <a:spcPts val="0"/>
              </a:spcAft>
              <a:buClr>
                <a:srgbClr val="CC6600"/>
              </a:buClr>
              <a:buSzPts val="144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341312" marR="0" lvl="0" indent="-341312" algn="l" rtl="0">
              <a:lnSpc>
                <a:spcPct val="100000"/>
              </a:lnSpc>
              <a:spcBef>
                <a:spcPts val="630"/>
              </a:spcBef>
              <a:spcAft>
                <a:spcPts val="0"/>
              </a:spcAft>
              <a:buClr>
                <a:srgbClr val="993300"/>
              </a:buClr>
              <a:buFont typeface="Arial"/>
              <a:buNone/>
            </a:pPr>
            <a:r>
              <a:rPr lang="en-US" sz="1800" b="0" i="0" u="none">
                <a:solidFill>
                  <a:srgbClr val="0000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                    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0"/>
          <p:cNvSpPr txBox="1">
            <a:spLocks noGrp="1"/>
          </p:cNvSpPr>
          <p:nvPr>
            <p:ph type="title"/>
          </p:nvPr>
        </p:nvSpPr>
        <p:spPr>
          <a:xfrm>
            <a:off x="822325" y="144462"/>
            <a:ext cx="8356600" cy="581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99"/>
              </a:buClr>
              <a:buFont typeface="Arial"/>
              <a:buNone/>
            </a:pPr>
            <a:r>
              <a:rPr lang="en-US" sz="2400" b="1" i="0" u="none" strike="noStrike" cap="none">
                <a:solidFill>
                  <a:srgbClr val="006699"/>
                </a:solidFill>
                <a:latin typeface="Arial"/>
                <a:ea typeface="Arial"/>
                <a:cs typeface="Arial"/>
                <a:sym typeface="Arial"/>
              </a:rPr>
              <a:t>Implementation with no Busy waiting (Cont.)</a:t>
            </a:r>
            <a:endParaRPr/>
          </a:p>
        </p:txBody>
      </p:sp>
      <p:sp>
        <p:nvSpPr>
          <p:cNvPr id="170" name="Google Shape;170;p30"/>
          <p:cNvSpPr txBox="1">
            <a:spLocks noGrp="1"/>
          </p:cNvSpPr>
          <p:nvPr>
            <p:ph type="body" idx="1"/>
          </p:nvPr>
        </p:nvSpPr>
        <p:spPr>
          <a:xfrm>
            <a:off x="1154112" y="901700"/>
            <a:ext cx="6122987" cy="50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3300"/>
              </a:buClr>
              <a:buFont typeface="Arial"/>
              <a:buNone/>
            </a:pPr>
            <a:endParaRPr sz="1400" b="1" i="0" u="non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993300"/>
              </a:buClr>
              <a:buFont typeface="Arial"/>
              <a:buNone/>
            </a:pPr>
            <a:r>
              <a:rPr lang="en-US" sz="1600" b="1" i="0" u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wait(semaphore *S) {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993300"/>
              </a:buClr>
              <a:buFont typeface="Arial"/>
              <a:buNone/>
            </a:pPr>
            <a:r>
              <a:rPr lang="en-US" sz="1600" b="1" i="0" u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S-&gt;value--;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993300"/>
              </a:buClr>
              <a:buFont typeface="Arial"/>
              <a:buNone/>
            </a:pPr>
            <a:r>
              <a:rPr lang="en-US" sz="1600" b="1" i="0" u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if (S-&gt;value &lt; 0) {</a:t>
            </a:r>
            <a:br>
              <a:rPr lang="en-US" sz="1600" b="1" i="0" u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US" sz="1600" b="1" i="0" u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add this process to S-&gt;list;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993300"/>
              </a:buClr>
              <a:buFont typeface="Arial"/>
              <a:buNone/>
            </a:pPr>
            <a:r>
              <a:rPr lang="en-US" sz="1600" b="1" i="0" u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block();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993300"/>
              </a:buClr>
              <a:buFont typeface="Arial"/>
              <a:buNone/>
            </a:pPr>
            <a:r>
              <a:rPr lang="en-US" sz="1600" b="1" i="0" u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}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993300"/>
              </a:buClr>
              <a:buFont typeface="Arial"/>
              <a:buNone/>
            </a:pPr>
            <a:r>
              <a:rPr lang="en-US" sz="1600" b="1" i="0" u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993300"/>
              </a:buClr>
              <a:buFont typeface="Arial"/>
              <a:buNone/>
            </a:pPr>
            <a:endParaRPr sz="1600" b="1" i="0" u="non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993300"/>
              </a:buClr>
              <a:buFont typeface="Arial"/>
              <a:buNone/>
            </a:pPr>
            <a:r>
              <a:rPr lang="en-US" sz="1600" b="1" i="0" u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signal(semaphore *S) {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993300"/>
              </a:buClr>
              <a:buFont typeface="Arial"/>
              <a:buNone/>
            </a:pPr>
            <a:r>
              <a:rPr lang="en-US" sz="1600" b="1" i="0" u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S-&gt;value++;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993300"/>
              </a:buClr>
              <a:buFont typeface="Arial"/>
              <a:buNone/>
            </a:pPr>
            <a:r>
              <a:rPr lang="en-US" sz="1600" b="1" i="0" u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if (S-&gt;value &lt;= 0) {</a:t>
            </a:r>
            <a:br>
              <a:rPr lang="en-US" sz="1600" b="1" i="0" u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US" sz="1600" b="1" i="0" u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remove a process P from S-&gt;list;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993300"/>
              </a:buClr>
              <a:buFont typeface="Arial"/>
              <a:buNone/>
            </a:pPr>
            <a:r>
              <a:rPr lang="en-US" sz="1600" b="1" i="0" u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wakeup(P);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993300"/>
              </a:buClr>
              <a:buFont typeface="Arial"/>
              <a:buNone/>
            </a:pPr>
            <a:r>
              <a:rPr lang="en-US" sz="1600" b="1" i="0" u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}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993300"/>
              </a:buClr>
              <a:buFont typeface="Arial"/>
              <a:buNone/>
            </a:pPr>
            <a:r>
              <a:rPr lang="en-US" sz="1600" b="1" i="0" u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 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1"/>
          <p:cNvSpPr txBox="1">
            <a:spLocks noGrp="1"/>
          </p:cNvSpPr>
          <p:nvPr>
            <p:ph type="title"/>
          </p:nvPr>
        </p:nvSpPr>
        <p:spPr>
          <a:xfrm>
            <a:off x="969962" y="161925"/>
            <a:ext cx="7716837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99"/>
              </a:buClr>
              <a:buFont typeface="Arial"/>
              <a:buNone/>
            </a:pPr>
            <a:r>
              <a:rPr lang="en-US" sz="3200" b="1" i="0" u="none" strike="noStrike" cap="none">
                <a:solidFill>
                  <a:srgbClr val="006699"/>
                </a:solidFill>
                <a:latin typeface="Arial"/>
                <a:ea typeface="Arial"/>
                <a:cs typeface="Arial"/>
                <a:sym typeface="Arial"/>
              </a:rPr>
              <a:t>Deadlock and Starvation</a:t>
            </a:r>
            <a:endParaRPr/>
          </a:p>
        </p:txBody>
      </p:sp>
      <p:sp>
        <p:nvSpPr>
          <p:cNvPr id="176" name="Google Shape;176;p31"/>
          <p:cNvSpPr txBox="1">
            <a:spLocks noGrp="1"/>
          </p:cNvSpPr>
          <p:nvPr>
            <p:ph type="body" idx="1"/>
          </p:nvPr>
        </p:nvSpPr>
        <p:spPr>
          <a:xfrm>
            <a:off x="820737" y="1073150"/>
            <a:ext cx="7640637" cy="4906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1312" marR="0" lvl="0" indent="-34131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93300"/>
              </a:buClr>
              <a:buSzPts val="1620"/>
              <a:buFont typeface="Arial"/>
              <a:buChar char="●"/>
            </a:pPr>
            <a:r>
              <a:rPr lang="en-US" sz="1800" b="1" i="0" u="none" dirty="0">
                <a:solidFill>
                  <a:srgbClr val="3366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Deadlock </a:t>
            </a:r>
            <a:r>
              <a:rPr lang="en-US" sz="1800" b="0" i="0" u="none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– two or more processes are waiting indefinitely for an event that can be caused by only one of the waiting processes</a:t>
            </a:r>
            <a:endParaRPr dirty="0"/>
          </a:p>
          <a:p>
            <a:pPr marL="341312" marR="0" lvl="0" indent="-341312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993300"/>
              </a:buClr>
              <a:buSzPts val="1800"/>
              <a:buFont typeface="Arial"/>
              <a:buChar char="●"/>
            </a:pPr>
            <a:r>
              <a:rPr lang="en-US" sz="1800" b="0" i="0" u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Let </a:t>
            </a:r>
            <a:r>
              <a:rPr lang="en-US" sz="2000" b="1" i="1" u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S</a:t>
            </a:r>
            <a:r>
              <a:rPr lang="en-US" sz="1800" b="0" i="0" u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and</a:t>
            </a:r>
            <a:r>
              <a:rPr lang="en-US" sz="1600" b="1" i="0" u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000" b="1" i="1" u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Q</a:t>
            </a:r>
            <a:r>
              <a:rPr lang="en-US" sz="1600" b="1" i="0" u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800" b="0" i="0" u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be </a:t>
            </a:r>
            <a:r>
              <a:rPr lang="en-US" sz="1800" b="0" i="0" u="none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two semaphores initialized to 1</a:t>
            </a:r>
            <a:endParaRPr dirty="0"/>
          </a:p>
          <a:p>
            <a:pPr marL="341312" marR="0" lvl="0" indent="-341312" algn="l" rtl="0">
              <a:lnSpc>
                <a:spcPct val="90000"/>
              </a:lnSpc>
              <a:spcBef>
                <a:spcPts val="630"/>
              </a:spcBef>
              <a:spcAft>
                <a:spcPts val="0"/>
              </a:spcAft>
              <a:buClr>
                <a:srgbClr val="993300"/>
              </a:buClr>
              <a:buFont typeface="Arial"/>
              <a:buNone/>
            </a:pPr>
            <a:r>
              <a:rPr lang="en-US" sz="1800" b="0" i="1" u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		        P</a:t>
            </a:r>
            <a:r>
              <a:rPr lang="en-US" sz="1800" b="0" i="0" u="none" baseline="-25000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</a:t>
            </a:r>
            <a:r>
              <a:rPr lang="en-US" sz="1800" b="0" i="0" u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	                            </a:t>
            </a:r>
            <a:r>
              <a:rPr lang="en-US" sz="1800" b="0" i="1" u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</a:t>
            </a:r>
            <a:r>
              <a:rPr lang="en-US" sz="1800" b="0" i="0" u="none" baseline="-25000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endParaRPr dirty="0"/>
          </a:p>
          <a:p>
            <a:pPr marL="341312" marR="0" lvl="0" indent="-341312" algn="l" rtl="0">
              <a:lnSpc>
                <a:spcPct val="90000"/>
              </a:lnSpc>
              <a:spcBef>
                <a:spcPts val="630"/>
              </a:spcBef>
              <a:spcAft>
                <a:spcPts val="0"/>
              </a:spcAft>
              <a:buClr>
                <a:srgbClr val="993300"/>
              </a:buClr>
              <a:buFont typeface="Arial"/>
              <a:buNone/>
            </a:pPr>
            <a:r>
              <a:rPr lang="en-US" sz="1800" b="1" i="0" u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	          </a:t>
            </a:r>
            <a:r>
              <a:rPr lang="en-US" sz="1600" b="1" i="0" u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wait(S); 	              wait(Q);</a:t>
            </a:r>
            <a:endParaRPr dirty="0"/>
          </a:p>
          <a:p>
            <a:pPr marL="341312" marR="0" lvl="0" indent="-341312" algn="l" rtl="0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rgbClr val="993300"/>
              </a:buClr>
              <a:buFont typeface="Arial"/>
              <a:buNone/>
            </a:pPr>
            <a:r>
              <a:rPr lang="en-US" sz="1600" b="1" i="0" u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	           wait(Q); 	              wait(S);</a:t>
            </a:r>
            <a:endParaRPr dirty="0"/>
          </a:p>
          <a:p>
            <a:pPr marL="341312" marR="0" lvl="0" indent="-341312" algn="l" rtl="0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rgbClr val="993300"/>
              </a:buClr>
              <a:buFont typeface="Arial"/>
              <a:buNone/>
            </a:pPr>
            <a:r>
              <a:rPr lang="en-US" sz="1600" b="1" i="0" u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		 ...		     ...</a:t>
            </a:r>
            <a:endParaRPr dirty="0"/>
          </a:p>
          <a:p>
            <a:pPr marL="341312" marR="0" lvl="0" indent="-341312" algn="l" rtl="0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rgbClr val="993300"/>
              </a:buClr>
              <a:buFont typeface="Arial"/>
              <a:buNone/>
            </a:pPr>
            <a:r>
              <a:rPr lang="en-US" sz="1600" b="1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	           signal(S);                 signal(Q);</a:t>
            </a:r>
            <a:endParaRPr/>
          </a:p>
          <a:p>
            <a:pPr marL="341312" marR="0" lvl="0" indent="-341312" algn="l" rtl="0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rgbClr val="993300"/>
              </a:buClr>
              <a:buFont typeface="Arial"/>
              <a:buNone/>
            </a:pPr>
            <a:r>
              <a:rPr lang="en-US" sz="1600" b="1" i="0" u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signal(Q);                 signal(S);</a:t>
            </a:r>
            <a:endParaRPr dirty="0"/>
          </a:p>
          <a:p>
            <a:pPr marL="341312" marR="0" lvl="0" indent="-341312" algn="l" rtl="0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rgbClr val="993300"/>
              </a:buClr>
              <a:buFont typeface="Arial"/>
              <a:buNone/>
            </a:pPr>
            <a:endParaRPr sz="1600" b="1" i="0" u="none" dirty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341312" marR="0" lvl="0" indent="-341312" algn="l" rtl="0">
              <a:lnSpc>
                <a:spcPct val="90000"/>
              </a:lnSpc>
              <a:spcBef>
                <a:spcPts val="630"/>
              </a:spcBef>
              <a:spcAft>
                <a:spcPts val="0"/>
              </a:spcAft>
              <a:buClr>
                <a:srgbClr val="993300"/>
              </a:buClr>
              <a:buSzPts val="1620"/>
              <a:buFont typeface="Arial"/>
              <a:buChar char="●"/>
            </a:pPr>
            <a:r>
              <a:rPr lang="en-US" sz="1800" b="1" i="0" u="none" dirty="0">
                <a:solidFill>
                  <a:srgbClr val="3366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Starvation</a:t>
            </a:r>
            <a:r>
              <a:rPr lang="en-US" sz="1800" b="0" i="0" u="none" dirty="0">
                <a:solidFill>
                  <a:srgbClr val="3366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1800" b="0" i="0" u="none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– </a:t>
            </a:r>
            <a:r>
              <a:rPr lang="en-US" sz="1800" b="1" i="0" u="none" dirty="0">
                <a:solidFill>
                  <a:srgbClr val="3366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indefinite blocking  </a:t>
            </a:r>
            <a:endParaRPr dirty="0"/>
          </a:p>
          <a:p>
            <a:pPr marL="741362" marR="0" lvl="1" indent="-284162" algn="l" rtl="0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rgbClr val="CC6600"/>
              </a:buClr>
              <a:buSzPts val="1280"/>
              <a:buFont typeface="Arial"/>
              <a:buChar char="●"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 process may never be removed from the semaphore queue in which it is suspended</a:t>
            </a:r>
            <a:endParaRPr dirty="0"/>
          </a:p>
          <a:p>
            <a:pPr marL="341312" marR="0" lvl="0" indent="-341312" algn="l" rtl="0">
              <a:lnSpc>
                <a:spcPct val="90000"/>
              </a:lnSpc>
              <a:spcBef>
                <a:spcPts val="630"/>
              </a:spcBef>
              <a:spcAft>
                <a:spcPts val="0"/>
              </a:spcAft>
              <a:buClr>
                <a:srgbClr val="993300"/>
              </a:buClr>
              <a:buSzPts val="1620"/>
              <a:buFont typeface="Arial"/>
              <a:buChar char="●"/>
            </a:pPr>
            <a:r>
              <a:rPr lang="en-US" sz="1800" b="1" i="0" u="none" dirty="0">
                <a:solidFill>
                  <a:srgbClr val="3366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Priority Inversion</a:t>
            </a:r>
            <a:r>
              <a:rPr lang="en-US" sz="1800" b="0" i="0" u="none" dirty="0">
                <a:solidFill>
                  <a:srgbClr val="3366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1800" b="0" i="0" u="none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– Scheduling problem when lower-priority process holds a lock needed by higher-priority process</a:t>
            </a:r>
            <a:endParaRPr dirty="0"/>
          </a:p>
          <a:p>
            <a:pPr marL="741362" marR="0" lvl="1" indent="-284162" algn="l" rtl="0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rgbClr val="CC6600"/>
              </a:buClr>
              <a:buSzPts val="1280"/>
              <a:buFont typeface="Arial"/>
              <a:buChar char="●"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Solved via </a:t>
            </a:r>
            <a:r>
              <a:rPr lang="en-US" sz="1600" b="1" i="0" u="none" strike="noStrike" cap="none" dirty="0">
                <a:solidFill>
                  <a:srgbClr val="3366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priority-inheritance protocol</a:t>
            </a:r>
            <a:endParaRPr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2"/>
          <p:cNvSpPr txBox="1">
            <a:spLocks noGrp="1"/>
          </p:cNvSpPr>
          <p:nvPr>
            <p:ph type="title"/>
          </p:nvPr>
        </p:nvSpPr>
        <p:spPr>
          <a:xfrm>
            <a:off x="1146175" y="185737"/>
            <a:ext cx="80772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99"/>
              </a:buClr>
              <a:buFont typeface="Arial"/>
              <a:buNone/>
            </a:pPr>
            <a:r>
              <a:rPr lang="en-US" sz="3200" b="1" i="0" u="none" strike="noStrike" cap="none">
                <a:solidFill>
                  <a:srgbClr val="006699"/>
                </a:solidFill>
                <a:latin typeface="Arial"/>
                <a:ea typeface="Arial"/>
                <a:cs typeface="Arial"/>
                <a:sym typeface="Arial"/>
              </a:rPr>
              <a:t>Classical Problems of Synchronization</a:t>
            </a:r>
            <a:endParaRPr/>
          </a:p>
        </p:txBody>
      </p:sp>
      <p:sp>
        <p:nvSpPr>
          <p:cNvPr id="182" name="Google Shape;182;p32"/>
          <p:cNvSpPr txBox="1">
            <a:spLocks noGrp="1"/>
          </p:cNvSpPr>
          <p:nvPr>
            <p:ph type="body" idx="1"/>
          </p:nvPr>
        </p:nvSpPr>
        <p:spPr>
          <a:xfrm>
            <a:off x="806450" y="1233487"/>
            <a:ext cx="7524750" cy="453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1312" marR="0" lvl="0" indent="-34131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3300"/>
              </a:buClr>
              <a:buSzPts val="1620"/>
              <a:buFont typeface="Arial"/>
              <a:buChar char="●"/>
            </a:pPr>
            <a:r>
              <a:rPr lang="en-US" sz="1800" b="0" i="0" u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Classical problems used to test newly-proposed synchronization schemes</a:t>
            </a:r>
            <a:endParaRPr/>
          </a:p>
          <a:p>
            <a:pPr marL="741362" marR="0" lvl="1" indent="-284162" algn="l" rtl="0">
              <a:lnSpc>
                <a:spcPct val="100000"/>
              </a:lnSpc>
              <a:spcBef>
                <a:spcPts val="630"/>
              </a:spcBef>
              <a:spcAft>
                <a:spcPts val="0"/>
              </a:spcAft>
              <a:buClr>
                <a:srgbClr val="CC6600"/>
              </a:buClr>
              <a:buSzPts val="1440"/>
              <a:buFont typeface="Arial"/>
              <a:buChar char="●"/>
            </a:pPr>
            <a:r>
              <a:rPr lang="en-US"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Bounded-Buffer Problem</a:t>
            </a:r>
            <a:endParaRPr/>
          </a:p>
          <a:p>
            <a:pPr marL="741362" marR="0" lvl="1" indent="-284162" algn="l" rtl="0">
              <a:lnSpc>
                <a:spcPct val="100000"/>
              </a:lnSpc>
              <a:spcBef>
                <a:spcPts val="630"/>
              </a:spcBef>
              <a:spcAft>
                <a:spcPts val="0"/>
              </a:spcAft>
              <a:buClr>
                <a:srgbClr val="CC6600"/>
              </a:buClr>
              <a:buSzPts val="1440"/>
              <a:buFont typeface="Arial"/>
              <a:buChar char="●"/>
            </a:pPr>
            <a:r>
              <a:rPr lang="en-US"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Readers and Writers Problem</a:t>
            </a:r>
            <a:endParaRPr/>
          </a:p>
          <a:p>
            <a:pPr marL="741362" marR="0" lvl="1" indent="-284162" algn="l" rtl="0">
              <a:lnSpc>
                <a:spcPct val="100000"/>
              </a:lnSpc>
              <a:spcBef>
                <a:spcPts val="630"/>
              </a:spcBef>
              <a:spcAft>
                <a:spcPts val="0"/>
              </a:spcAft>
              <a:buClr>
                <a:srgbClr val="CC6600"/>
              </a:buClr>
              <a:buSzPts val="1440"/>
              <a:buFont typeface="Arial"/>
              <a:buChar char="●"/>
            </a:pPr>
            <a:r>
              <a:rPr lang="en-US"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Dining-Philosophers Problem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>
            <a:spLocks noGrp="1"/>
          </p:cNvSpPr>
          <p:nvPr>
            <p:ph type="title"/>
          </p:nvPr>
        </p:nvSpPr>
        <p:spPr>
          <a:xfrm>
            <a:off x="784225" y="187325"/>
            <a:ext cx="7902575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99"/>
              </a:buClr>
              <a:buFont typeface="Arial"/>
              <a:buNone/>
            </a:pPr>
            <a:r>
              <a:rPr lang="en-US" sz="3200" b="1" i="0" u="none" strike="noStrike" cap="none" dirty="0" smtClean="0">
                <a:solidFill>
                  <a:srgbClr val="006699"/>
                </a:solidFill>
                <a:latin typeface="Arial"/>
                <a:ea typeface="Arial"/>
                <a:cs typeface="Arial"/>
                <a:sym typeface="Arial"/>
              </a:rPr>
              <a:t>Normal Resource Usage</a:t>
            </a:r>
            <a:endParaRPr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068" y="1666000"/>
            <a:ext cx="8416887" cy="3371764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3"/>
          <p:cNvSpPr txBox="1">
            <a:spLocks noGrp="1"/>
          </p:cNvSpPr>
          <p:nvPr>
            <p:ph type="title"/>
          </p:nvPr>
        </p:nvSpPr>
        <p:spPr>
          <a:xfrm>
            <a:off x="1279525" y="277812"/>
            <a:ext cx="7407275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99"/>
              </a:buClr>
              <a:buFont typeface="Arial"/>
              <a:buNone/>
            </a:pPr>
            <a:r>
              <a:rPr lang="en-US" sz="3200" b="1" i="0" u="none" strike="noStrike" cap="none">
                <a:solidFill>
                  <a:srgbClr val="006699"/>
                </a:solidFill>
                <a:latin typeface="Arial"/>
                <a:ea typeface="Arial"/>
                <a:cs typeface="Arial"/>
                <a:sym typeface="Arial"/>
              </a:rPr>
              <a:t>Bounded-Buffer Problem</a:t>
            </a:r>
            <a:endParaRPr/>
          </a:p>
        </p:txBody>
      </p:sp>
      <p:sp>
        <p:nvSpPr>
          <p:cNvPr id="188" name="Google Shape;188;p33"/>
          <p:cNvSpPr txBox="1">
            <a:spLocks noGrp="1"/>
          </p:cNvSpPr>
          <p:nvPr>
            <p:ph type="body" idx="1"/>
          </p:nvPr>
        </p:nvSpPr>
        <p:spPr>
          <a:xfrm>
            <a:off x="914400" y="1293812"/>
            <a:ext cx="7210425" cy="3725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1312" marR="0" lvl="0" indent="-34131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3300"/>
              </a:buClr>
              <a:buSzPts val="1800"/>
              <a:buFont typeface="Arial"/>
              <a:buChar char="●"/>
            </a:pPr>
            <a:r>
              <a:rPr lang="en-US" sz="2000" b="1" i="1" u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</a:t>
            </a:r>
            <a:r>
              <a:rPr lang="en-US" sz="1800" b="0" i="0" u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buffers, each can hold one item</a:t>
            </a:r>
            <a:endParaRPr/>
          </a:p>
          <a:p>
            <a:pPr marL="341312" marR="0" lvl="0" indent="-341312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993300"/>
              </a:buClr>
              <a:buSzPts val="1800"/>
              <a:buFont typeface="Arial"/>
              <a:buChar char="●"/>
            </a:pPr>
            <a:r>
              <a:rPr lang="en-US" sz="1800" b="0" i="0" u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Semaphore </a:t>
            </a:r>
            <a:r>
              <a:rPr lang="en-US" sz="2000" b="1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mutex</a:t>
            </a:r>
            <a:r>
              <a:rPr lang="en-US" sz="1800" b="0" i="0" u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i</a:t>
            </a:r>
            <a:r>
              <a:rPr lang="en-US" sz="1800" b="0" i="0" u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nitialized to the value 1</a:t>
            </a:r>
            <a:endParaRPr/>
          </a:p>
          <a:p>
            <a:pPr marL="341312" marR="0" lvl="0" indent="-341312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993300"/>
              </a:buClr>
              <a:buSzPts val="1800"/>
              <a:buFont typeface="Arial"/>
              <a:buChar char="●"/>
            </a:pPr>
            <a:r>
              <a:rPr lang="en-US" sz="1800" b="0" i="0" u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Semaphore </a:t>
            </a:r>
            <a:r>
              <a:rPr lang="en-US" sz="2000" b="1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full</a:t>
            </a:r>
            <a:r>
              <a:rPr lang="en-US" sz="1800" b="0" i="0" u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initialized </a:t>
            </a:r>
            <a:r>
              <a:rPr lang="en-US" sz="1800" b="0" i="0" u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to the value 0</a:t>
            </a:r>
            <a:endParaRPr/>
          </a:p>
          <a:p>
            <a:pPr marL="341312" marR="0" lvl="0" indent="-341312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993300"/>
              </a:buClr>
              <a:buSzPts val="1800"/>
              <a:buFont typeface="Arial"/>
              <a:buChar char="●"/>
            </a:pPr>
            <a:r>
              <a:rPr lang="en-US" sz="1800" b="0" i="0" u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Semaphore </a:t>
            </a:r>
            <a:r>
              <a:rPr lang="en-US" sz="2000" b="1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empty</a:t>
            </a:r>
            <a:r>
              <a:rPr lang="en-US" sz="1800" b="1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800" b="0" i="0" u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initialized </a:t>
            </a:r>
            <a:r>
              <a:rPr lang="en-US" sz="1800" b="0" i="0" u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to the value n</a:t>
            </a:r>
            <a:endParaRPr/>
          </a:p>
          <a:p>
            <a:pPr marL="341313" marR="0" lvl="0" indent="-238443" algn="l" rtl="0">
              <a:spcBef>
                <a:spcPts val="630"/>
              </a:spcBef>
              <a:spcAft>
                <a:spcPts val="0"/>
              </a:spcAft>
              <a:buClr>
                <a:srgbClr val="993300"/>
              </a:buClr>
              <a:buSzPts val="1620"/>
              <a:buFont typeface="Arial"/>
              <a:buNone/>
            </a:pPr>
            <a:endParaRPr sz="1800" b="0" i="0" u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9" name="Google Shape;189;p33"/>
          <p:cNvSpPr txBox="1"/>
          <p:nvPr/>
        </p:nvSpPr>
        <p:spPr>
          <a:xfrm>
            <a:off x="2492375" y="3246437"/>
            <a:ext cx="184150" cy="369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4"/>
          <p:cNvSpPr txBox="1">
            <a:spLocks noGrp="1"/>
          </p:cNvSpPr>
          <p:nvPr>
            <p:ph type="title"/>
          </p:nvPr>
        </p:nvSpPr>
        <p:spPr>
          <a:xfrm>
            <a:off x="1111250" y="176212"/>
            <a:ext cx="7575550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99"/>
              </a:buClr>
              <a:buFont typeface="Arial"/>
              <a:buNone/>
            </a:pPr>
            <a:r>
              <a:rPr lang="en-US" sz="3200" b="1" i="0" u="none" strike="noStrike" cap="none">
                <a:solidFill>
                  <a:srgbClr val="006699"/>
                </a:solidFill>
                <a:latin typeface="Arial"/>
                <a:ea typeface="Arial"/>
                <a:cs typeface="Arial"/>
                <a:sym typeface="Arial"/>
              </a:rPr>
              <a:t>Bounded Buffer Problem (Cont.)</a:t>
            </a:r>
            <a:endParaRPr/>
          </a:p>
        </p:txBody>
      </p:sp>
      <p:sp>
        <p:nvSpPr>
          <p:cNvPr id="195" name="Google Shape;195;p34"/>
          <p:cNvSpPr txBox="1">
            <a:spLocks noGrp="1"/>
          </p:cNvSpPr>
          <p:nvPr>
            <p:ph type="body" idx="1"/>
          </p:nvPr>
        </p:nvSpPr>
        <p:spPr>
          <a:xfrm>
            <a:off x="914400" y="1279525"/>
            <a:ext cx="7848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1312" marR="0" lvl="0" indent="-34131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3300"/>
              </a:buClr>
              <a:buSzPts val="1440"/>
              <a:buFont typeface="Arial"/>
              <a:buChar char="●"/>
            </a:pPr>
            <a:r>
              <a:rPr lang="en-US" sz="1600" b="0" i="0" u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structure of the producer process</a:t>
            </a:r>
            <a:endParaRPr/>
          </a:p>
          <a:p>
            <a:pPr marL="341312" marR="0" lvl="0" indent="-341312" algn="l" rtl="0">
              <a:lnSpc>
                <a:spcPct val="100000"/>
              </a:lnSpc>
              <a:spcBef>
                <a:spcPts val="490"/>
              </a:spcBef>
              <a:spcAft>
                <a:spcPts val="0"/>
              </a:spcAft>
              <a:buClr>
                <a:srgbClr val="993300"/>
              </a:buClr>
              <a:buFont typeface="Arial"/>
              <a:buNone/>
            </a:pPr>
            <a:endParaRPr sz="1400" b="1" i="0" u="non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341312" marR="0" lvl="0" indent="-341312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993300"/>
              </a:buClr>
              <a:buFont typeface="Arial"/>
              <a:buNone/>
            </a:pPr>
            <a:r>
              <a:rPr lang="en-US" sz="1400" b="1" i="0" u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en-US" sz="1600" b="1" i="0" u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do { </a:t>
            </a:r>
            <a:endParaRPr/>
          </a:p>
          <a:p>
            <a:pPr marL="341312" marR="0" lvl="0" indent="-341312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993300"/>
              </a:buClr>
              <a:buFont typeface="Arial"/>
              <a:buNone/>
            </a:pPr>
            <a:r>
              <a:rPr lang="en-US" sz="1600" b="1" i="0" u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...</a:t>
            </a:r>
            <a:br>
              <a:rPr lang="en-US" sz="1600" b="1" i="0" u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US" sz="1600" b="1" i="0" u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/* produce an item in next_produced */ </a:t>
            </a:r>
            <a:endParaRPr/>
          </a:p>
          <a:p>
            <a:pPr marL="341312" marR="0" lvl="0" indent="-341312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993300"/>
              </a:buClr>
              <a:buFont typeface="Arial"/>
              <a:buNone/>
            </a:pPr>
            <a:r>
              <a:rPr lang="en-US" sz="1600" b="1" i="0" u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... </a:t>
            </a:r>
            <a:endParaRPr/>
          </a:p>
          <a:p>
            <a:pPr marL="341312" marR="0" lvl="0" indent="-341312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993300"/>
              </a:buClr>
              <a:buFont typeface="Arial"/>
              <a:buNone/>
            </a:pPr>
            <a:r>
              <a:rPr lang="en-US" sz="1600" b="1" i="0" u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wait(empty); </a:t>
            </a:r>
            <a:endParaRPr/>
          </a:p>
          <a:p>
            <a:pPr marL="341312" marR="0" lvl="0" indent="-341312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993300"/>
              </a:buClr>
              <a:buFont typeface="Arial"/>
              <a:buNone/>
            </a:pPr>
            <a:r>
              <a:rPr lang="en-US" sz="1600" b="1" i="0" u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wait(mutex); </a:t>
            </a:r>
            <a:endParaRPr/>
          </a:p>
          <a:p>
            <a:pPr marL="341312" marR="0" lvl="0" indent="-341312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993300"/>
              </a:buClr>
              <a:buFont typeface="Arial"/>
              <a:buNone/>
            </a:pPr>
            <a:r>
              <a:rPr lang="en-US" sz="1600" b="1" i="0" u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...</a:t>
            </a:r>
            <a:br>
              <a:rPr lang="en-US" sz="1600" b="1" i="0" u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US" sz="1600" b="1" i="0" u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/* add next produced to the buffer */ </a:t>
            </a:r>
            <a:endParaRPr/>
          </a:p>
          <a:p>
            <a:pPr marL="341312" marR="0" lvl="0" indent="-341312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993300"/>
              </a:buClr>
              <a:buFont typeface="Arial"/>
              <a:buNone/>
            </a:pPr>
            <a:r>
              <a:rPr lang="en-US" sz="1600" b="1" i="0" u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... </a:t>
            </a:r>
            <a:endParaRPr/>
          </a:p>
          <a:p>
            <a:pPr marL="341312" marR="0" lvl="0" indent="-341312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993300"/>
              </a:buClr>
              <a:buFont typeface="Arial"/>
              <a:buNone/>
            </a:pPr>
            <a:r>
              <a:rPr lang="en-US" sz="1600" b="1" i="0" u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signal(mutex); </a:t>
            </a:r>
            <a:endParaRPr/>
          </a:p>
          <a:p>
            <a:pPr marL="341312" marR="0" lvl="0" indent="-341312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993300"/>
              </a:buClr>
              <a:buFont typeface="Arial"/>
              <a:buNone/>
            </a:pPr>
            <a:r>
              <a:rPr lang="en-US" sz="1600" b="1" i="0" u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signal(full); </a:t>
            </a:r>
            <a:endParaRPr/>
          </a:p>
          <a:p>
            <a:pPr marL="341312" marR="0" lvl="0" indent="-341312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993300"/>
              </a:buClr>
              <a:buFont typeface="Arial"/>
              <a:buNone/>
            </a:pPr>
            <a:r>
              <a:rPr lang="en-US" sz="1600" b="1" i="0" u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} while (true);</a:t>
            </a:r>
            <a:r>
              <a:rPr lang="en-US" sz="1400" b="1" i="0" u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/>
            </a:r>
            <a:br>
              <a:rPr lang="en-US" sz="1400" b="1" i="0" u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5"/>
          <p:cNvSpPr txBox="1">
            <a:spLocks noGrp="1"/>
          </p:cNvSpPr>
          <p:nvPr>
            <p:ph type="title"/>
          </p:nvPr>
        </p:nvSpPr>
        <p:spPr>
          <a:xfrm>
            <a:off x="1306512" y="176212"/>
            <a:ext cx="7156450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99"/>
              </a:buClr>
              <a:buFont typeface="Arial"/>
              <a:buNone/>
            </a:pPr>
            <a:r>
              <a:rPr lang="en-US" sz="3200" b="1" i="0" u="none" strike="noStrike" cap="none">
                <a:solidFill>
                  <a:srgbClr val="006699"/>
                </a:solidFill>
                <a:latin typeface="Arial"/>
                <a:ea typeface="Arial"/>
                <a:cs typeface="Arial"/>
                <a:sym typeface="Arial"/>
              </a:rPr>
              <a:t>Bounded Buffer Problem (Cont.)</a:t>
            </a:r>
            <a:endParaRPr/>
          </a:p>
        </p:txBody>
      </p:sp>
      <p:sp>
        <p:nvSpPr>
          <p:cNvPr id="201" name="Google Shape;201;p35"/>
          <p:cNvSpPr txBox="1">
            <a:spLocks noGrp="1"/>
          </p:cNvSpPr>
          <p:nvPr>
            <p:ph type="body" idx="1"/>
          </p:nvPr>
        </p:nvSpPr>
        <p:spPr>
          <a:xfrm>
            <a:off x="839787" y="1152525"/>
            <a:ext cx="7848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1312" marR="0" lvl="0" indent="-34131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3300"/>
              </a:buClr>
              <a:buSzPts val="1440"/>
              <a:buFont typeface="Arial"/>
              <a:buChar char="●"/>
            </a:pPr>
            <a:r>
              <a:rPr lang="en-US" sz="1600" b="0" i="0" u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structure of the consumer process</a:t>
            </a:r>
            <a:endParaRPr/>
          </a:p>
          <a:p>
            <a:pPr marL="341312" marR="0" lvl="0" indent="-249872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993300"/>
              </a:buClr>
              <a:buSzPts val="1440"/>
              <a:buFont typeface="Arial"/>
              <a:buNone/>
            </a:pPr>
            <a:endParaRPr sz="1600" b="0" i="0" u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341312" marR="0" lvl="0" indent="-341312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993300"/>
              </a:buClr>
              <a:buFont typeface="Arial"/>
              <a:buNone/>
            </a:pPr>
            <a:r>
              <a:rPr lang="en-US" sz="1400" b="1" i="0" u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en-US" sz="1600" b="1" i="0" u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Do { </a:t>
            </a:r>
            <a:endParaRPr/>
          </a:p>
          <a:p>
            <a:pPr marL="341312" marR="0" lvl="0" indent="-341312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993300"/>
              </a:buClr>
              <a:buFont typeface="Arial"/>
              <a:buNone/>
            </a:pPr>
            <a:r>
              <a:rPr lang="en-US" sz="1600" b="1" i="0" u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wait(full); </a:t>
            </a:r>
            <a:endParaRPr/>
          </a:p>
          <a:p>
            <a:pPr marL="341312" marR="0" lvl="0" indent="-341312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993300"/>
              </a:buClr>
              <a:buFont typeface="Arial"/>
              <a:buNone/>
            </a:pPr>
            <a:r>
              <a:rPr lang="en-US" sz="1600" b="1" i="0" u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wait(mutex); </a:t>
            </a:r>
            <a:endParaRPr/>
          </a:p>
          <a:p>
            <a:pPr marL="341312" marR="0" lvl="0" indent="-341312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993300"/>
              </a:buClr>
              <a:buFont typeface="Arial"/>
              <a:buNone/>
            </a:pPr>
            <a:r>
              <a:rPr lang="en-US" sz="1600" b="1" i="0" u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...</a:t>
            </a:r>
            <a:br>
              <a:rPr lang="en-US" sz="1600" b="1" i="0" u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US" sz="1600" b="1" i="0" u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/* remove an item from buffer to next_consumed */ </a:t>
            </a:r>
            <a:endParaRPr/>
          </a:p>
          <a:p>
            <a:pPr marL="341312" marR="0" lvl="0" indent="-341312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993300"/>
              </a:buClr>
              <a:buFont typeface="Arial"/>
              <a:buNone/>
            </a:pPr>
            <a:r>
              <a:rPr lang="en-US" sz="1600" b="1" i="0" u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... </a:t>
            </a:r>
            <a:endParaRPr/>
          </a:p>
          <a:p>
            <a:pPr marL="341312" marR="0" lvl="0" indent="-341312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993300"/>
              </a:buClr>
              <a:buFont typeface="Arial"/>
              <a:buNone/>
            </a:pPr>
            <a:r>
              <a:rPr lang="en-US" sz="1600" b="1" i="0" u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signal(mutex); </a:t>
            </a:r>
            <a:endParaRPr/>
          </a:p>
          <a:p>
            <a:pPr marL="341312" marR="0" lvl="0" indent="-341312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993300"/>
              </a:buClr>
              <a:buFont typeface="Arial"/>
              <a:buNone/>
            </a:pPr>
            <a:r>
              <a:rPr lang="en-US" sz="1600" b="1" i="0" u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signal(empty); </a:t>
            </a:r>
            <a:endParaRPr/>
          </a:p>
          <a:p>
            <a:pPr marL="341312" marR="0" lvl="0" indent="-341312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993300"/>
              </a:buClr>
              <a:buFont typeface="Arial"/>
              <a:buNone/>
            </a:pPr>
            <a:r>
              <a:rPr lang="en-US" sz="1600" b="1" i="0" u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...</a:t>
            </a:r>
            <a:br>
              <a:rPr lang="en-US" sz="1600" b="1" i="0" u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US" sz="1600" b="1" i="0" u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/* consume the item in next consumed */ </a:t>
            </a:r>
            <a:endParaRPr/>
          </a:p>
          <a:p>
            <a:pPr marL="341312" marR="0" lvl="0" indent="-341312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993300"/>
              </a:buClr>
              <a:buFont typeface="Arial"/>
              <a:buNone/>
            </a:pPr>
            <a:r>
              <a:rPr lang="en-US" sz="1600" b="1" i="0" u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...</a:t>
            </a:r>
            <a:br>
              <a:rPr lang="en-US" sz="1600" b="1" i="0" u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US" sz="1600" b="1" i="0" u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} while (true); </a:t>
            </a:r>
            <a:endParaRPr/>
          </a:p>
          <a:p>
            <a:pPr marL="341313" marR="0" lvl="0" indent="-249873" algn="l" rtl="0">
              <a:spcBef>
                <a:spcPts val="560"/>
              </a:spcBef>
              <a:spcAft>
                <a:spcPts val="0"/>
              </a:spcAft>
              <a:buClr>
                <a:srgbClr val="993300"/>
              </a:buClr>
              <a:buSzPts val="1440"/>
              <a:buFont typeface="Arial"/>
              <a:buNone/>
            </a:pPr>
            <a:endParaRPr sz="1600" b="1" i="0" u="non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6"/>
          <p:cNvSpPr txBox="1">
            <a:spLocks noGrp="1"/>
          </p:cNvSpPr>
          <p:nvPr>
            <p:ph type="title"/>
          </p:nvPr>
        </p:nvSpPr>
        <p:spPr>
          <a:xfrm>
            <a:off x="1120775" y="146050"/>
            <a:ext cx="7566025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99"/>
              </a:buClr>
              <a:buFont typeface="Arial"/>
              <a:buNone/>
            </a:pPr>
            <a:r>
              <a:rPr lang="en-US" sz="3200" b="1" i="0" u="none" strike="noStrike" cap="none">
                <a:solidFill>
                  <a:srgbClr val="006699"/>
                </a:solidFill>
                <a:latin typeface="Arial"/>
                <a:ea typeface="Arial"/>
                <a:cs typeface="Arial"/>
                <a:sym typeface="Arial"/>
              </a:rPr>
              <a:t>Readers-Writers Problem</a:t>
            </a:r>
            <a:endParaRPr/>
          </a:p>
        </p:txBody>
      </p:sp>
      <p:sp>
        <p:nvSpPr>
          <p:cNvPr id="207" name="Google Shape;207;p36"/>
          <p:cNvSpPr txBox="1">
            <a:spLocks noGrp="1"/>
          </p:cNvSpPr>
          <p:nvPr>
            <p:ph type="body" idx="1"/>
          </p:nvPr>
        </p:nvSpPr>
        <p:spPr>
          <a:xfrm>
            <a:off x="860425" y="1111250"/>
            <a:ext cx="7866062" cy="5005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1312" marR="0" lvl="0" indent="-34131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3300"/>
              </a:buClr>
              <a:buSzPts val="1620"/>
              <a:buFont typeface="Arial"/>
              <a:buChar char="●"/>
            </a:pPr>
            <a:r>
              <a:rPr lang="en-US" sz="1800" b="0" i="0" u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 data set is shared among a number of concurrent processes</a:t>
            </a:r>
            <a:endParaRPr/>
          </a:p>
          <a:p>
            <a:pPr marL="741362" marR="0" lvl="1" indent="-284162" algn="l" rtl="0">
              <a:lnSpc>
                <a:spcPct val="100000"/>
              </a:lnSpc>
              <a:spcBef>
                <a:spcPts val="630"/>
              </a:spcBef>
              <a:spcAft>
                <a:spcPts val="0"/>
              </a:spcAft>
              <a:buClr>
                <a:srgbClr val="CC6600"/>
              </a:buClr>
              <a:buSzPts val="1440"/>
              <a:buFont typeface="Arial"/>
              <a:buChar char="●"/>
            </a:pPr>
            <a:r>
              <a:rPr lang="en-US"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Readers – only read the data set; they do </a:t>
            </a:r>
            <a:r>
              <a:rPr lang="en-US" sz="1800" b="1" i="1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not</a:t>
            </a:r>
            <a:r>
              <a:rPr lang="en-US" sz="18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perform any updates</a:t>
            </a:r>
            <a:endParaRPr/>
          </a:p>
          <a:p>
            <a:pPr marL="741362" marR="0" lvl="1" indent="-284162" algn="l" rtl="0">
              <a:lnSpc>
                <a:spcPct val="100000"/>
              </a:lnSpc>
              <a:spcBef>
                <a:spcPts val="630"/>
              </a:spcBef>
              <a:spcAft>
                <a:spcPts val="0"/>
              </a:spcAft>
              <a:buClr>
                <a:srgbClr val="CC6600"/>
              </a:buClr>
              <a:buSzPts val="1440"/>
              <a:buFont typeface="Arial"/>
              <a:buChar char="●"/>
            </a:pPr>
            <a:r>
              <a:rPr lang="en-US"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Writers   – can both read and write</a:t>
            </a:r>
            <a:endParaRPr/>
          </a:p>
          <a:p>
            <a:pPr marL="341312" marR="0" lvl="0" indent="-341312" algn="l" rtl="0">
              <a:lnSpc>
                <a:spcPct val="100000"/>
              </a:lnSpc>
              <a:spcBef>
                <a:spcPts val="630"/>
              </a:spcBef>
              <a:spcAft>
                <a:spcPts val="0"/>
              </a:spcAft>
              <a:buClr>
                <a:srgbClr val="993300"/>
              </a:buClr>
              <a:buSzPts val="1620"/>
              <a:buFont typeface="Arial"/>
              <a:buChar char="●"/>
            </a:pPr>
            <a:r>
              <a:rPr lang="en-US" sz="1800" b="0" i="0" u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Problem – allow multiple readers to read at the same time</a:t>
            </a:r>
            <a:endParaRPr/>
          </a:p>
          <a:p>
            <a:pPr marL="741362" marR="0" lvl="1" indent="-284162" algn="l" rtl="0">
              <a:lnSpc>
                <a:spcPct val="100000"/>
              </a:lnSpc>
              <a:spcBef>
                <a:spcPts val="630"/>
              </a:spcBef>
              <a:spcAft>
                <a:spcPts val="0"/>
              </a:spcAft>
              <a:buClr>
                <a:srgbClr val="CC6600"/>
              </a:buClr>
              <a:buSzPts val="1440"/>
              <a:buFont typeface="Arial"/>
              <a:buChar char="●"/>
            </a:pPr>
            <a:r>
              <a:rPr lang="en-US"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Only one single writer can access the shared data at the same time</a:t>
            </a:r>
            <a:endParaRPr/>
          </a:p>
          <a:p>
            <a:pPr marL="341312" marR="0" lvl="0" indent="-341312" algn="l" rtl="0">
              <a:lnSpc>
                <a:spcPct val="100000"/>
              </a:lnSpc>
              <a:spcBef>
                <a:spcPts val="630"/>
              </a:spcBef>
              <a:spcAft>
                <a:spcPts val="0"/>
              </a:spcAft>
              <a:buClr>
                <a:srgbClr val="993300"/>
              </a:buClr>
              <a:buSzPts val="1620"/>
              <a:buFont typeface="Arial"/>
              <a:buChar char="●"/>
            </a:pPr>
            <a:r>
              <a:rPr lang="en-US" sz="1800" b="0" i="0" u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Several variations of how readers and writers are considered  – all involve some form of priorities</a:t>
            </a:r>
            <a:endParaRPr/>
          </a:p>
          <a:p>
            <a:pPr marL="341312" marR="0" lvl="0" indent="-341312" algn="l" rtl="0">
              <a:lnSpc>
                <a:spcPct val="100000"/>
              </a:lnSpc>
              <a:spcBef>
                <a:spcPts val="630"/>
              </a:spcBef>
              <a:spcAft>
                <a:spcPts val="0"/>
              </a:spcAft>
              <a:buClr>
                <a:srgbClr val="993300"/>
              </a:buClr>
              <a:buSzPts val="1620"/>
              <a:buFont typeface="Arial"/>
              <a:buChar char="●"/>
            </a:pPr>
            <a:r>
              <a:rPr lang="en-US" sz="1800" b="0" i="0" u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Shared Data</a:t>
            </a:r>
            <a:endParaRPr/>
          </a:p>
          <a:p>
            <a:pPr marL="741362" marR="0" lvl="1" indent="-284162" algn="l" rtl="0">
              <a:lnSpc>
                <a:spcPct val="100000"/>
              </a:lnSpc>
              <a:spcBef>
                <a:spcPts val="630"/>
              </a:spcBef>
              <a:spcAft>
                <a:spcPts val="0"/>
              </a:spcAft>
              <a:buClr>
                <a:srgbClr val="CC6600"/>
              </a:buClr>
              <a:buSzPts val="1440"/>
              <a:buFont typeface="Arial"/>
              <a:buChar char="●"/>
            </a:pPr>
            <a:r>
              <a:rPr lang="en-US"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 set</a:t>
            </a:r>
            <a:endParaRPr/>
          </a:p>
          <a:p>
            <a:pPr marL="741362" marR="0" lvl="1" indent="-284162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CC6600"/>
              </a:buClr>
              <a:buSzPts val="1600"/>
              <a:buFont typeface="Arial"/>
              <a:buChar char="●"/>
            </a:pPr>
            <a:r>
              <a:rPr lang="en-US"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Semaphore</a:t>
            </a:r>
            <a:r>
              <a:rPr lang="en-US" sz="1800" b="1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000" b="1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rw_mutex</a:t>
            </a:r>
            <a:r>
              <a:rPr lang="en-US" sz="1800" b="1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initialized to 1</a:t>
            </a:r>
            <a:endParaRPr/>
          </a:p>
          <a:p>
            <a:pPr marL="741362" marR="0" lvl="1" indent="-284162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CC6600"/>
              </a:buClr>
              <a:buSzPts val="1600"/>
              <a:buFont typeface="Arial"/>
              <a:buChar char="●"/>
            </a:pPr>
            <a:r>
              <a:rPr lang="en-US"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Semaphore </a:t>
            </a:r>
            <a:r>
              <a:rPr lang="en-US" sz="2000" b="1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mutex</a:t>
            </a:r>
            <a:r>
              <a:rPr lang="en-US" sz="1800" b="1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initialized to 1</a:t>
            </a:r>
            <a:endParaRPr/>
          </a:p>
          <a:p>
            <a:pPr marL="741362" marR="0" lvl="1" indent="-284162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CC6600"/>
              </a:buClr>
              <a:buSzPts val="1600"/>
              <a:buFont typeface="Arial"/>
              <a:buChar char="●"/>
            </a:pPr>
            <a:r>
              <a:rPr lang="en-US"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Integer </a:t>
            </a:r>
            <a:r>
              <a:rPr lang="en-US" sz="2000" b="1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read_count</a:t>
            </a:r>
            <a:r>
              <a:rPr lang="en-US"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initialized to 0</a:t>
            </a:r>
            <a:endParaRPr/>
          </a:p>
          <a:p>
            <a:pPr marL="341313" marR="0" lvl="0" indent="-238443" algn="l" rtl="0">
              <a:spcBef>
                <a:spcPts val="630"/>
              </a:spcBef>
              <a:spcAft>
                <a:spcPts val="0"/>
              </a:spcAft>
              <a:buClr>
                <a:srgbClr val="993300"/>
              </a:buClr>
              <a:buSzPts val="162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7"/>
          <p:cNvSpPr txBox="1">
            <a:spLocks noGrp="1"/>
          </p:cNvSpPr>
          <p:nvPr>
            <p:ph type="title"/>
          </p:nvPr>
        </p:nvSpPr>
        <p:spPr>
          <a:xfrm>
            <a:off x="1025525" y="190500"/>
            <a:ext cx="7661275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99"/>
              </a:buClr>
              <a:buFont typeface="Arial"/>
              <a:buNone/>
            </a:pPr>
            <a:r>
              <a:rPr lang="en-US" sz="3200" b="1" i="0" u="none" strike="noStrike" cap="none">
                <a:solidFill>
                  <a:srgbClr val="006699"/>
                </a:solidFill>
                <a:latin typeface="Arial"/>
                <a:ea typeface="Arial"/>
                <a:cs typeface="Arial"/>
                <a:sym typeface="Arial"/>
              </a:rPr>
              <a:t>Readers-Writers Problem (Cont.)</a:t>
            </a:r>
            <a:endParaRPr/>
          </a:p>
        </p:txBody>
      </p:sp>
      <p:sp>
        <p:nvSpPr>
          <p:cNvPr id="213" name="Google Shape;213;p37"/>
          <p:cNvSpPr txBox="1">
            <a:spLocks noGrp="1"/>
          </p:cNvSpPr>
          <p:nvPr>
            <p:ph type="body" idx="1"/>
          </p:nvPr>
        </p:nvSpPr>
        <p:spPr>
          <a:xfrm>
            <a:off x="827087" y="1279525"/>
            <a:ext cx="7848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1312" marR="0" lvl="0" indent="-34131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3300"/>
              </a:buClr>
              <a:buSzPts val="1440"/>
              <a:buFont typeface="Arial"/>
              <a:buChar char="●"/>
            </a:pPr>
            <a:r>
              <a:rPr lang="en-US" sz="1600" b="0" i="0" u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structure of a writer process</a:t>
            </a:r>
            <a:endParaRPr/>
          </a:p>
          <a:p>
            <a:pPr marL="341312" marR="0" lvl="0" indent="-341312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993300"/>
              </a:buClr>
              <a:buFont typeface="Arial"/>
              <a:buNone/>
            </a:pPr>
            <a:r>
              <a:rPr lang="en-US" sz="1600" b="0" i="0" u="none">
                <a:solidFill>
                  <a:srgbClr val="0000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    </a:t>
            </a:r>
            <a:endParaRPr/>
          </a:p>
          <a:p>
            <a:pPr marL="341312" marR="0" lvl="0" indent="-341312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993300"/>
              </a:buClr>
              <a:buFont typeface="Arial"/>
              <a:buNone/>
            </a:pPr>
            <a:r>
              <a:rPr lang="en-US" sz="1600" b="1" i="0" u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do {</a:t>
            </a:r>
            <a:br>
              <a:rPr lang="en-US" sz="1600" b="1" i="0" u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US" sz="1600" b="1" i="0" u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wait(rw_mutex); </a:t>
            </a:r>
            <a:endParaRPr/>
          </a:p>
          <a:p>
            <a:pPr marL="341312" marR="0" lvl="0" indent="-341312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993300"/>
              </a:buClr>
              <a:buFont typeface="Arial"/>
              <a:buNone/>
            </a:pPr>
            <a:r>
              <a:rPr lang="en-US" sz="1600" b="1" i="0" u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...</a:t>
            </a:r>
            <a:br>
              <a:rPr lang="en-US" sz="1600" b="1" i="0" u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US" sz="1600" b="1" i="0" u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/* writing is performed */ </a:t>
            </a:r>
            <a:endParaRPr/>
          </a:p>
          <a:p>
            <a:pPr marL="341312" marR="0" lvl="0" indent="-341312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993300"/>
              </a:buClr>
              <a:buFont typeface="Arial"/>
              <a:buNone/>
            </a:pPr>
            <a:r>
              <a:rPr lang="en-US" sz="1600" b="1" i="0" u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... </a:t>
            </a:r>
            <a:endParaRPr/>
          </a:p>
          <a:p>
            <a:pPr marL="341312" marR="0" lvl="0" indent="-341312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993300"/>
              </a:buClr>
              <a:buFont typeface="Arial"/>
              <a:buNone/>
            </a:pPr>
            <a:r>
              <a:rPr lang="en-US" sz="1600" b="1" i="0" u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signal(rw_mutex); </a:t>
            </a:r>
            <a:endParaRPr/>
          </a:p>
          <a:p>
            <a:pPr marL="341312" marR="0" lvl="0" indent="-341312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993300"/>
              </a:buClr>
              <a:buFont typeface="Arial"/>
              <a:buNone/>
            </a:pPr>
            <a:r>
              <a:rPr lang="en-US" sz="1600" b="1" i="0" u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} while (true);</a:t>
            </a:r>
            <a:r>
              <a:rPr lang="en-US" sz="1400" b="1" i="0" u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/>
            </a:r>
            <a:br>
              <a:rPr lang="en-US" sz="1400" b="1" i="0" u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endParaRPr/>
          </a:p>
          <a:p>
            <a:pPr marL="341312" marR="0" lvl="0" indent="-341312" algn="l" rtl="0">
              <a:lnSpc>
                <a:spcPct val="100000"/>
              </a:lnSpc>
              <a:spcBef>
                <a:spcPts val="630"/>
              </a:spcBef>
              <a:spcAft>
                <a:spcPts val="0"/>
              </a:spcAft>
              <a:buClr>
                <a:srgbClr val="993300"/>
              </a:buClr>
              <a:buFont typeface="Arial"/>
              <a:buNone/>
            </a:pPr>
            <a:endParaRPr sz="1800" b="0" i="0" u="none">
              <a:solidFill>
                <a:srgbClr val="0000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341312" marR="0" lvl="0" indent="-341312" algn="l" rtl="0">
              <a:lnSpc>
                <a:spcPct val="100000"/>
              </a:lnSpc>
              <a:spcBef>
                <a:spcPts val="630"/>
              </a:spcBef>
              <a:spcAft>
                <a:spcPts val="0"/>
              </a:spcAft>
              <a:buClr>
                <a:srgbClr val="993300"/>
              </a:buClr>
              <a:buFont typeface="Arial"/>
              <a:buNone/>
            </a:pPr>
            <a:endParaRPr sz="1800" b="0" i="0" u="none">
              <a:solidFill>
                <a:srgbClr val="0000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341312" marR="0" lvl="0" indent="-341312" algn="l" rtl="0">
              <a:lnSpc>
                <a:spcPct val="100000"/>
              </a:lnSpc>
              <a:spcBef>
                <a:spcPts val="630"/>
              </a:spcBef>
              <a:spcAft>
                <a:spcPts val="0"/>
              </a:spcAft>
              <a:buClr>
                <a:srgbClr val="993300"/>
              </a:buClr>
              <a:buFont typeface="Arial"/>
              <a:buNone/>
            </a:pPr>
            <a:r>
              <a:rPr lang="en-US" sz="1800" b="0" i="0" u="none">
                <a:solidFill>
                  <a:srgbClr val="0000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   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8"/>
          <p:cNvSpPr txBox="1">
            <a:spLocks noGrp="1"/>
          </p:cNvSpPr>
          <p:nvPr>
            <p:ph type="title"/>
          </p:nvPr>
        </p:nvSpPr>
        <p:spPr>
          <a:xfrm>
            <a:off x="1035050" y="190500"/>
            <a:ext cx="7651750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99"/>
              </a:buClr>
              <a:buFont typeface="Arial"/>
              <a:buNone/>
            </a:pPr>
            <a:r>
              <a:rPr lang="en-US" sz="3200" b="1" i="0" u="none" strike="noStrike" cap="none">
                <a:solidFill>
                  <a:srgbClr val="006699"/>
                </a:solidFill>
                <a:latin typeface="Arial"/>
                <a:ea typeface="Arial"/>
                <a:cs typeface="Arial"/>
                <a:sym typeface="Arial"/>
              </a:rPr>
              <a:t>Readers-Writers Problem (Cont.)</a:t>
            </a:r>
            <a:endParaRPr/>
          </a:p>
        </p:txBody>
      </p:sp>
      <p:sp>
        <p:nvSpPr>
          <p:cNvPr id="219" name="Google Shape;219;p38"/>
          <p:cNvSpPr txBox="1">
            <a:spLocks noGrp="1"/>
          </p:cNvSpPr>
          <p:nvPr>
            <p:ph type="body" idx="1"/>
          </p:nvPr>
        </p:nvSpPr>
        <p:spPr>
          <a:xfrm>
            <a:off x="841375" y="1076325"/>
            <a:ext cx="7747000" cy="5065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1312" marR="0" lvl="0" indent="-34131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993300"/>
              </a:buClr>
              <a:buSzPts val="1620"/>
              <a:buFont typeface="Arial"/>
              <a:buChar char="●"/>
            </a:pPr>
            <a:r>
              <a:rPr lang="en-US" sz="1800" b="0" i="0" u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structure of a reader process</a:t>
            </a:r>
            <a:endParaRPr sz="1600" b="0" i="0" u="none">
              <a:solidFill>
                <a:srgbClr val="0000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341312" marR="0" lvl="0" indent="-341312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993300"/>
              </a:buClr>
              <a:buFont typeface="Arial"/>
              <a:buNone/>
            </a:pPr>
            <a:r>
              <a:rPr lang="en-US" sz="1600" b="1" i="0" u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do {</a:t>
            </a:r>
            <a:br>
              <a:rPr lang="en-US" sz="1600" b="1" i="0" u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US" sz="1600" b="1" i="0" u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wait(mutex);</a:t>
            </a:r>
            <a:br>
              <a:rPr lang="en-US" sz="1600" b="1" i="0" u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US" sz="1600" b="1" i="0" u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read_count++;</a:t>
            </a:r>
            <a:br>
              <a:rPr lang="en-US" sz="1600" b="1" i="0" u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US" sz="1600" b="1" i="0" u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if (read_count == 1) </a:t>
            </a:r>
            <a:endParaRPr/>
          </a:p>
          <a:p>
            <a:pPr marL="341312" marR="0" lvl="0" indent="-341312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993300"/>
              </a:buClr>
              <a:buFont typeface="Arial"/>
              <a:buNone/>
            </a:pPr>
            <a:r>
              <a:rPr lang="en-US" sz="1600" b="1" i="0" u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wait(rw_mutex); </a:t>
            </a:r>
            <a:endParaRPr/>
          </a:p>
          <a:p>
            <a:pPr marL="341312" marR="0" lvl="0" indent="-341312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993300"/>
              </a:buClr>
              <a:buFont typeface="Arial"/>
              <a:buNone/>
            </a:pPr>
            <a:r>
              <a:rPr lang="en-US" sz="1600" b="1" i="0" u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signal(mutex); </a:t>
            </a:r>
            <a:endParaRPr/>
          </a:p>
          <a:p>
            <a:pPr marL="341312" marR="0" lvl="0" indent="-341312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993300"/>
              </a:buClr>
              <a:buFont typeface="Arial"/>
              <a:buNone/>
            </a:pPr>
            <a:r>
              <a:rPr lang="en-US" sz="1600" b="1" i="0" u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...</a:t>
            </a:r>
            <a:br>
              <a:rPr lang="en-US" sz="1600" b="1" i="0" u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US" sz="1600" b="1" i="0" u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/* reading is performed */ </a:t>
            </a:r>
            <a:endParaRPr/>
          </a:p>
          <a:p>
            <a:pPr marL="341312" marR="0" lvl="0" indent="-341312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993300"/>
              </a:buClr>
              <a:buFont typeface="Arial"/>
              <a:buNone/>
            </a:pPr>
            <a:r>
              <a:rPr lang="en-US" sz="1600" b="1" i="0" u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... </a:t>
            </a:r>
            <a:endParaRPr/>
          </a:p>
          <a:p>
            <a:pPr marL="341312" marR="0" lvl="0" indent="-341312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993300"/>
              </a:buClr>
              <a:buFont typeface="Arial"/>
              <a:buNone/>
            </a:pPr>
            <a:r>
              <a:rPr lang="en-US" sz="1600" b="1" i="0" u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wait(mutex);</a:t>
            </a:r>
            <a:br>
              <a:rPr lang="en-US" sz="1600" b="1" i="0" u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US" sz="1600" b="1" i="0" u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read count--;</a:t>
            </a:r>
            <a:br>
              <a:rPr lang="en-US" sz="1600" b="1" i="0" u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US" sz="1600" b="1" i="0" u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if (read_count == 0) </a:t>
            </a:r>
            <a:endParaRPr/>
          </a:p>
          <a:p>
            <a:pPr marL="341312" marR="0" lvl="0" indent="-341312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993300"/>
              </a:buClr>
              <a:buFont typeface="Arial"/>
              <a:buNone/>
            </a:pPr>
            <a:r>
              <a:rPr lang="en-US" sz="1600" b="1" i="0" u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signal(rw_mutex); </a:t>
            </a:r>
            <a:endParaRPr/>
          </a:p>
          <a:p>
            <a:pPr marL="341312" marR="0" lvl="0" indent="-341312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993300"/>
              </a:buClr>
              <a:buFont typeface="Arial"/>
              <a:buNone/>
            </a:pPr>
            <a:r>
              <a:rPr lang="en-US" sz="1600" b="1" i="0" u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signal(mutex); </a:t>
            </a:r>
            <a:endParaRPr/>
          </a:p>
          <a:p>
            <a:pPr marL="341312" marR="0" lvl="0" indent="-341312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993300"/>
              </a:buClr>
              <a:buFont typeface="Arial"/>
              <a:buNone/>
            </a:pPr>
            <a:r>
              <a:rPr lang="en-US" sz="1600" b="1" i="0" u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} while (true);</a:t>
            </a:r>
            <a:r>
              <a:rPr lang="en-US" sz="1400" b="1" i="0" u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/>
            </a:r>
            <a:br>
              <a:rPr lang="en-US" sz="1400" b="1" i="0" u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endParaRPr/>
          </a:p>
          <a:p>
            <a:pPr marL="341312" marR="0" lvl="0" indent="-341312" algn="l" rtl="0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Clr>
                <a:srgbClr val="993300"/>
              </a:buClr>
              <a:buFont typeface="Arial"/>
              <a:buNone/>
            </a:pPr>
            <a:endParaRPr sz="1600" b="0" i="0" u="none">
              <a:solidFill>
                <a:srgbClr val="0000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341312" marR="0" lvl="0" indent="-341312" algn="l" rtl="0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Clr>
                <a:srgbClr val="993300"/>
              </a:buClr>
              <a:buFont typeface="Arial"/>
              <a:buNone/>
            </a:pPr>
            <a:endParaRPr sz="1600" b="0" i="0" u="none">
              <a:solidFill>
                <a:srgbClr val="0000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341312" marR="0" lvl="0" indent="-341312" algn="l" rtl="0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Clr>
                <a:srgbClr val="993300"/>
              </a:buClr>
              <a:buFont typeface="Arial"/>
              <a:buNone/>
            </a:pPr>
            <a:r>
              <a:rPr lang="en-US" sz="1600" b="0" i="0" u="none">
                <a:solidFill>
                  <a:srgbClr val="0000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   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9"/>
          <p:cNvSpPr txBox="1">
            <a:spLocks noGrp="1"/>
          </p:cNvSpPr>
          <p:nvPr>
            <p:ph type="title"/>
          </p:nvPr>
        </p:nvSpPr>
        <p:spPr>
          <a:xfrm>
            <a:off x="1255712" y="147637"/>
            <a:ext cx="7677150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99"/>
              </a:buClr>
              <a:buFont typeface="Arial"/>
              <a:buNone/>
            </a:pPr>
            <a:r>
              <a:rPr lang="en-US" sz="3200" b="1" i="0" u="none" strike="noStrike" cap="none">
                <a:solidFill>
                  <a:srgbClr val="006699"/>
                </a:solidFill>
                <a:latin typeface="Arial"/>
                <a:ea typeface="Arial"/>
                <a:cs typeface="Arial"/>
                <a:sym typeface="Arial"/>
              </a:rPr>
              <a:t>Readers-Writers Problem Variations</a:t>
            </a:r>
            <a:endParaRPr/>
          </a:p>
        </p:txBody>
      </p:sp>
      <p:sp>
        <p:nvSpPr>
          <p:cNvPr id="225" name="Google Shape;225;p39"/>
          <p:cNvSpPr txBox="1">
            <a:spLocks noGrp="1"/>
          </p:cNvSpPr>
          <p:nvPr>
            <p:ph type="body" idx="1"/>
          </p:nvPr>
        </p:nvSpPr>
        <p:spPr>
          <a:xfrm>
            <a:off x="879475" y="1146175"/>
            <a:ext cx="6359525" cy="453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1312" marR="0" lvl="0" indent="-34131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3300"/>
              </a:buClr>
              <a:buSzPts val="1620"/>
              <a:buFont typeface="Arial"/>
              <a:buChar char="●"/>
            </a:pPr>
            <a:r>
              <a:rPr lang="en-US" sz="1800" b="1" i="1" u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First</a:t>
            </a:r>
            <a:r>
              <a:rPr lang="en-US" sz="1800" b="0" i="1" u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</a:t>
            </a:r>
            <a:r>
              <a:rPr lang="en-US" sz="1800" b="0" i="0" u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variation – no reader kept waiting unless writer has permission to use shared object</a:t>
            </a:r>
            <a:endParaRPr/>
          </a:p>
          <a:p>
            <a:pPr marL="341312" marR="0" lvl="0" indent="-341312" algn="l" rtl="0">
              <a:lnSpc>
                <a:spcPct val="100000"/>
              </a:lnSpc>
              <a:spcBef>
                <a:spcPts val="630"/>
              </a:spcBef>
              <a:spcAft>
                <a:spcPts val="0"/>
              </a:spcAft>
              <a:buClr>
                <a:srgbClr val="993300"/>
              </a:buClr>
              <a:buSzPts val="1620"/>
              <a:buFont typeface="Arial"/>
              <a:buChar char="●"/>
            </a:pPr>
            <a:r>
              <a:rPr lang="en-US" sz="1800" b="1" i="1" u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Second</a:t>
            </a:r>
            <a:r>
              <a:rPr lang="en-US" sz="1800" b="0" i="1" u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1800" b="0" i="0" u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variation – once writer is ready, it performs the write ASAP</a:t>
            </a:r>
            <a:endParaRPr/>
          </a:p>
          <a:p>
            <a:pPr marL="341312" marR="0" lvl="0" indent="-341312" algn="l" rtl="0">
              <a:lnSpc>
                <a:spcPct val="100000"/>
              </a:lnSpc>
              <a:spcBef>
                <a:spcPts val="630"/>
              </a:spcBef>
              <a:spcAft>
                <a:spcPts val="0"/>
              </a:spcAft>
              <a:buClr>
                <a:srgbClr val="993300"/>
              </a:buClr>
              <a:buSzPts val="1620"/>
              <a:buFont typeface="Arial"/>
              <a:buChar char="●"/>
            </a:pPr>
            <a:r>
              <a:rPr lang="en-US" sz="1800" b="0" i="0" u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Both may have starvation leading to even more variations</a:t>
            </a:r>
            <a:endParaRPr/>
          </a:p>
          <a:p>
            <a:pPr marL="341312" marR="0" lvl="0" indent="-341312" algn="l" rtl="0">
              <a:lnSpc>
                <a:spcPct val="100000"/>
              </a:lnSpc>
              <a:spcBef>
                <a:spcPts val="630"/>
              </a:spcBef>
              <a:spcAft>
                <a:spcPts val="0"/>
              </a:spcAft>
              <a:buClr>
                <a:srgbClr val="993300"/>
              </a:buClr>
              <a:buSzPts val="1620"/>
              <a:buFont typeface="Arial"/>
              <a:buChar char="●"/>
            </a:pPr>
            <a:r>
              <a:rPr lang="en-US" sz="1800" b="0" i="0" u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Problem is solved on some systems by kernel providing reader-writer locks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1"/>
          <p:cNvSpPr txBox="1">
            <a:spLocks noGrp="1"/>
          </p:cNvSpPr>
          <p:nvPr>
            <p:ph type="title"/>
          </p:nvPr>
        </p:nvSpPr>
        <p:spPr>
          <a:xfrm>
            <a:off x="1038225" y="161925"/>
            <a:ext cx="7866062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99"/>
              </a:buClr>
              <a:buFont typeface="Arial"/>
              <a:buNone/>
            </a:pPr>
            <a:r>
              <a:rPr lang="en-US" sz="3000" b="1" i="0" u="none" strike="noStrike" cap="none">
                <a:solidFill>
                  <a:srgbClr val="006699"/>
                </a:solidFill>
                <a:latin typeface="Arial"/>
                <a:ea typeface="Arial"/>
                <a:cs typeface="Arial"/>
                <a:sym typeface="Arial"/>
              </a:rPr>
              <a:t>  Dining-Philosophers Problem Algorithm</a:t>
            </a:r>
            <a:endParaRPr/>
          </a:p>
        </p:txBody>
      </p:sp>
      <p:sp>
        <p:nvSpPr>
          <p:cNvPr id="238" name="Google Shape;238;p41"/>
          <p:cNvSpPr txBox="1">
            <a:spLocks noGrp="1"/>
          </p:cNvSpPr>
          <p:nvPr>
            <p:ph type="body" idx="1"/>
          </p:nvPr>
        </p:nvSpPr>
        <p:spPr>
          <a:xfrm>
            <a:off x="827087" y="1119187"/>
            <a:ext cx="7107237" cy="4784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76237" marR="0" lvl="0" indent="-37623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93300"/>
              </a:buClr>
              <a:buSzPts val="1620"/>
              <a:buFont typeface="Arial"/>
              <a:buChar char="●"/>
            </a:pPr>
            <a:r>
              <a:rPr lang="en-US" sz="1800" b="0" i="0" u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structure of Philosopher</a:t>
            </a:r>
            <a:r>
              <a:rPr lang="en-US" sz="1800" b="0" i="1" u="none">
                <a:solidFill>
                  <a:srgbClr val="0000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i</a:t>
            </a:r>
            <a:r>
              <a:rPr lang="en-US" sz="1800" b="0" i="0" u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</a:t>
            </a:r>
            <a:endParaRPr/>
          </a:p>
          <a:p>
            <a:pPr marL="1195387" marR="0" lvl="2" indent="-344487" algn="l" rtl="0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rgbClr val="009900"/>
              </a:buClr>
              <a:buFont typeface="Arimo"/>
              <a:buNone/>
            </a:pPr>
            <a:r>
              <a:rPr lang="en-US" sz="1600" b="1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do { </a:t>
            </a:r>
            <a:endParaRPr/>
          </a:p>
          <a:p>
            <a:pPr marL="1195387" marR="0" lvl="2" indent="-344487" algn="l" rtl="0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rgbClr val="009900"/>
              </a:buClr>
              <a:buFont typeface="Arimo"/>
              <a:buNone/>
            </a:pPr>
            <a:r>
              <a:rPr lang="en-US" sz="1600" b="1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wait (chopstick[i] );</a:t>
            </a:r>
            <a:endParaRPr/>
          </a:p>
          <a:p>
            <a:pPr marL="1195387" marR="0" lvl="2" indent="-344487" algn="l" rtl="0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rgbClr val="009900"/>
              </a:buClr>
              <a:buFont typeface="Arimo"/>
              <a:buNone/>
            </a:pPr>
            <a:r>
              <a:rPr lang="en-US" sz="1600" b="1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	  wait (chopStick[ (i + 1) % 5] );</a:t>
            </a:r>
            <a:endParaRPr/>
          </a:p>
          <a:p>
            <a:pPr marL="1195387" marR="0" lvl="2" indent="-344487" algn="l" rtl="0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rgbClr val="009900"/>
              </a:buClr>
              <a:buFont typeface="Arimo"/>
              <a:buNone/>
            </a:pPr>
            <a:r>
              <a:rPr lang="en-US" sz="1600" b="1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	</a:t>
            </a:r>
            <a:endParaRPr/>
          </a:p>
          <a:p>
            <a:pPr marL="1195387" marR="0" lvl="2" indent="-344487" algn="l" rtl="0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rgbClr val="009900"/>
              </a:buClr>
              <a:buFont typeface="Arimo"/>
              <a:buNone/>
            </a:pPr>
            <a:r>
              <a:rPr lang="en-US" sz="1600" b="1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	             //  eat</a:t>
            </a:r>
            <a:endParaRPr/>
          </a:p>
          <a:p>
            <a:pPr marL="1195387" marR="0" lvl="2" indent="-344487" algn="l" rtl="0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rgbClr val="009900"/>
              </a:buClr>
              <a:buFont typeface="Arimo"/>
              <a:buNone/>
            </a:pPr>
            <a:endParaRPr sz="1600" b="1" i="0" u="none" strike="noStrike" cap="non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1195387" marR="0" lvl="2" indent="-344487" algn="l" rtl="0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rgbClr val="009900"/>
              </a:buClr>
              <a:buFont typeface="Arimo"/>
              <a:buNone/>
            </a:pPr>
            <a:r>
              <a:rPr lang="en-US" sz="1600" b="1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	  signal (chopstick[i] );</a:t>
            </a:r>
            <a:endParaRPr/>
          </a:p>
          <a:p>
            <a:pPr marL="1195387" marR="0" lvl="2" indent="-344487" algn="l" rtl="0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rgbClr val="009900"/>
              </a:buClr>
              <a:buFont typeface="Arimo"/>
              <a:buNone/>
            </a:pPr>
            <a:r>
              <a:rPr lang="en-US" sz="1600" b="1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	  signal (chopstick[ (i + 1) % 5] );</a:t>
            </a:r>
            <a:endParaRPr/>
          </a:p>
          <a:p>
            <a:pPr marL="1195387" marR="0" lvl="2" indent="-344487" algn="l" rtl="0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rgbClr val="009900"/>
              </a:buClr>
              <a:buFont typeface="Arimo"/>
              <a:buNone/>
            </a:pPr>
            <a:r>
              <a:rPr lang="en-US" sz="1600" b="1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	</a:t>
            </a:r>
            <a:endParaRPr/>
          </a:p>
          <a:p>
            <a:pPr marL="1195387" marR="0" lvl="2" indent="-344487" algn="l" rtl="0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rgbClr val="009900"/>
              </a:buClr>
              <a:buFont typeface="Arimo"/>
              <a:buNone/>
            </a:pPr>
            <a:r>
              <a:rPr lang="en-US" sz="1600" b="1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//  think</a:t>
            </a:r>
            <a:endParaRPr/>
          </a:p>
          <a:p>
            <a:pPr marL="1195387" marR="0" lvl="2" indent="-344487" algn="l" rtl="0">
              <a:lnSpc>
                <a:spcPct val="90000"/>
              </a:lnSpc>
              <a:spcBef>
                <a:spcPts val="630"/>
              </a:spcBef>
              <a:spcAft>
                <a:spcPts val="0"/>
              </a:spcAft>
              <a:buClr>
                <a:srgbClr val="009900"/>
              </a:buClr>
              <a:buFont typeface="Arimo"/>
              <a:buNone/>
            </a:pPr>
            <a:endParaRPr sz="1800" b="1" i="0" u="none" strike="noStrike" cap="non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1195387" marR="0" lvl="2" indent="-344487" algn="l" rtl="0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rgbClr val="009900"/>
              </a:buClr>
              <a:buFont typeface="Arimo"/>
              <a:buNone/>
            </a:pPr>
            <a:r>
              <a:rPr lang="en-US" sz="1600" b="1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} while (TRUE);</a:t>
            </a:r>
            <a:endParaRPr sz="1600" b="0" i="0" u="none" strike="noStrike" cap="none">
              <a:solidFill>
                <a:srgbClr val="0000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376237" marR="0" lvl="0" indent="-376237" algn="l" rtl="0">
              <a:lnSpc>
                <a:spcPct val="90000"/>
              </a:lnSpc>
              <a:spcBef>
                <a:spcPts val="630"/>
              </a:spcBef>
              <a:spcAft>
                <a:spcPts val="0"/>
              </a:spcAft>
              <a:buClr>
                <a:srgbClr val="993300"/>
              </a:buClr>
              <a:buSzPts val="1620"/>
              <a:buFont typeface="Arial"/>
              <a:buChar char="●"/>
            </a:pPr>
            <a:r>
              <a:rPr lang="en-US" sz="1800" b="0" i="0" u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What is the problem with this algorithm?</a:t>
            </a:r>
            <a:endParaRPr/>
          </a:p>
          <a:p>
            <a:pPr marL="341313" marR="0" lvl="0" indent="-238443" algn="l" rtl="0">
              <a:spcBef>
                <a:spcPts val="630"/>
              </a:spcBef>
              <a:spcAft>
                <a:spcPts val="0"/>
              </a:spcAft>
              <a:buClr>
                <a:srgbClr val="993300"/>
              </a:buClr>
              <a:buSzPts val="1620"/>
              <a:buFont typeface="Arial"/>
              <a:buNone/>
            </a:pPr>
            <a:endParaRPr sz="1800" b="0" i="0" u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2"/>
          <p:cNvSpPr txBox="1">
            <a:spLocks noGrp="1"/>
          </p:cNvSpPr>
          <p:nvPr>
            <p:ph type="title"/>
          </p:nvPr>
        </p:nvSpPr>
        <p:spPr>
          <a:xfrm>
            <a:off x="1025525" y="142875"/>
            <a:ext cx="8002587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99"/>
              </a:buClr>
              <a:buFont typeface="Arial"/>
              <a:buNone/>
            </a:pPr>
            <a:r>
              <a:rPr lang="en-US" sz="2400" b="1" i="0" u="none" strike="noStrike" cap="none">
                <a:solidFill>
                  <a:srgbClr val="006699"/>
                </a:solidFill>
                <a:latin typeface="Arial"/>
                <a:ea typeface="Arial"/>
                <a:cs typeface="Arial"/>
                <a:sym typeface="Arial"/>
              </a:rPr>
              <a:t>Dining-Philosophers Problem Algorithm (Cont.)</a:t>
            </a:r>
            <a:endParaRPr/>
          </a:p>
        </p:txBody>
      </p:sp>
      <p:sp>
        <p:nvSpPr>
          <p:cNvPr id="244" name="Google Shape;244;p42"/>
          <p:cNvSpPr txBox="1">
            <a:spLocks noGrp="1"/>
          </p:cNvSpPr>
          <p:nvPr>
            <p:ph type="body" idx="1"/>
          </p:nvPr>
        </p:nvSpPr>
        <p:spPr>
          <a:xfrm>
            <a:off x="885825" y="1223962"/>
            <a:ext cx="6442075" cy="4860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1312" marR="0" lvl="0" indent="-34131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3300"/>
              </a:buClr>
              <a:buSzPts val="1620"/>
              <a:buFont typeface="Arial"/>
              <a:buChar char="●"/>
            </a:pPr>
            <a:r>
              <a:rPr lang="en-US" sz="1800" b="0" i="0" u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Deadlock handling</a:t>
            </a:r>
            <a:endParaRPr/>
          </a:p>
          <a:p>
            <a:pPr marL="741362" marR="0" lvl="1" indent="-284162" algn="l" rtl="0">
              <a:lnSpc>
                <a:spcPct val="100000"/>
              </a:lnSpc>
              <a:spcBef>
                <a:spcPts val="630"/>
              </a:spcBef>
              <a:spcAft>
                <a:spcPts val="0"/>
              </a:spcAft>
              <a:buClr>
                <a:srgbClr val="CC6600"/>
              </a:buClr>
              <a:buSzPts val="1440"/>
              <a:buFont typeface="Arial"/>
              <a:buChar char="●"/>
            </a:pPr>
            <a:r>
              <a:rPr lang="en-US"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Allow at most 4 philosophers to be sitting simultaneously at  the table.</a:t>
            </a:r>
            <a:endParaRPr/>
          </a:p>
          <a:p>
            <a:pPr marL="741362" marR="0" lvl="1" indent="-284162" algn="l" rtl="0">
              <a:lnSpc>
                <a:spcPct val="100000"/>
              </a:lnSpc>
              <a:spcBef>
                <a:spcPts val="630"/>
              </a:spcBef>
              <a:spcAft>
                <a:spcPts val="0"/>
              </a:spcAft>
              <a:buClr>
                <a:srgbClr val="CC6600"/>
              </a:buClr>
              <a:buSzPts val="1440"/>
              <a:buFont typeface="Arial"/>
              <a:buChar char="●"/>
            </a:pPr>
            <a:r>
              <a:rPr lang="en-US"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Allow a philosopher to pick up  the forks only if both are available (picking must be done in a critical section.</a:t>
            </a:r>
            <a:endParaRPr/>
          </a:p>
          <a:p>
            <a:pPr marL="741362" marR="0" lvl="1" indent="-284162" algn="l" rtl="0">
              <a:lnSpc>
                <a:spcPct val="100000"/>
              </a:lnSpc>
              <a:spcBef>
                <a:spcPts val="630"/>
              </a:spcBef>
              <a:spcAft>
                <a:spcPts val="0"/>
              </a:spcAft>
              <a:buClr>
                <a:srgbClr val="CC6600"/>
              </a:buClr>
              <a:buSzPts val="1440"/>
              <a:buFont typeface="Arial"/>
              <a:buChar char="●"/>
            </a:pPr>
            <a:r>
              <a:rPr lang="en-US"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Use an asymmetric solution  -- an odd-numbered  philosopher picks  up first the left chopstick and then the right chopstick. Even-numbered  philosopher picks  up first the right chopstick and then the left chopstick. </a:t>
            </a:r>
            <a:endParaRPr/>
          </a:p>
          <a:p>
            <a:pPr marL="741362" marR="0" lvl="1" indent="-192722" algn="l" rtl="0">
              <a:lnSpc>
                <a:spcPct val="100000"/>
              </a:lnSpc>
              <a:spcBef>
                <a:spcPts val="630"/>
              </a:spcBef>
              <a:spcAft>
                <a:spcPts val="0"/>
              </a:spcAft>
              <a:buClr>
                <a:srgbClr val="CC6600"/>
              </a:buClr>
              <a:buSzPts val="144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341312" marR="0" lvl="0" indent="-341312" algn="l" rtl="0">
              <a:lnSpc>
                <a:spcPct val="100000"/>
              </a:lnSpc>
              <a:spcBef>
                <a:spcPts val="630"/>
              </a:spcBef>
              <a:spcAft>
                <a:spcPts val="0"/>
              </a:spcAft>
              <a:buClr>
                <a:srgbClr val="993300"/>
              </a:buClr>
              <a:buFont typeface="Arial"/>
              <a:buNone/>
            </a:pPr>
            <a:endParaRPr sz="1800" b="0" i="0" u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341312" marR="0" lvl="0" indent="-238441" algn="l" rtl="0">
              <a:lnSpc>
                <a:spcPct val="100000"/>
              </a:lnSpc>
              <a:spcBef>
                <a:spcPts val="630"/>
              </a:spcBef>
              <a:spcAft>
                <a:spcPts val="0"/>
              </a:spcAft>
              <a:buClr>
                <a:srgbClr val="993300"/>
              </a:buClr>
              <a:buSzPts val="1620"/>
              <a:buFont typeface="Arial"/>
              <a:buNone/>
            </a:pPr>
            <a:endParaRPr sz="1800" b="0" i="0" u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341313" marR="0" lvl="0" indent="-238443" algn="l" rtl="0">
              <a:spcBef>
                <a:spcPts val="630"/>
              </a:spcBef>
              <a:spcAft>
                <a:spcPts val="0"/>
              </a:spcAft>
              <a:buClr>
                <a:srgbClr val="993300"/>
              </a:buClr>
              <a:buSzPts val="1620"/>
              <a:buFont typeface="Arial"/>
              <a:buNone/>
            </a:pPr>
            <a:endParaRPr sz="1800" b="0" i="0" u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43"/>
          <p:cNvSpPr txBox="1">
            <a:spLocks noGrp="1"/>
          </p:cNvSpPr>
          <p:nvPr>
            <p:ph type="title"/>
          </p:nvPr>
        </p:nvSpPr>
        <p:spPr>
          <a:xfrm>
            <a:off x="923925" y="190500"/>
            <a:ext cx="7762875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99"/>
              </a:buClr>
              <a:buFont typeface="Arial"/>
              <a:buNone/>
            </a:pPr>
            <a:r>
              <a:rPr lang="en-US" sz="3200" b="1" i="0" u="none" strike="noStrike" cap="none">
                <a:solidFill>
                  <a:srgbClr val="006699"/>
                </a:solidFill>
                <a:latin typeface="Arial"/>
                <a:ea typeface="Arial"/>
                <a:cs typeface="Arial"/>
                <a:sym typeface="Arial"/>
              </a:rPr>
              <a:t>Problems with Semaphores</a:t>
            </a:r>
            <a:endParaRPr/>
          </a:p>
        </p:txBody>
      </p:sp>
      <p:sp>
        <p:nvSpPr>
          <p:cNvPr id="250" name="Google Shape;250;p43"/>
          <p:cNvSpPr txBox="1">
            <a:spLocks noGrp="1"/>
          </p:cNvSpPr>
          <p:nvPr>
            <p:ph type="body" idx="1"/>
          </p:nvPr>
        </p:nvSpPr>
        <p:spPr>
          <a:xfrm>
            <a:off x="827087" y="1282700"/>
            <a:ext cx="6959600" cy="4860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1312" marR="0" lvl="0" indent="-34131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3300"/>
              </a:buClr>
              <a:buSzPts val="1620"/>
              <a:buFont typeface="Arial"/>
              <a:buChar char="●"/>
            </a:pPr>
            <a:r>
              <a:rPr lang="en-US" sz="1800" b="0" i="0" u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Incorrect use of semaphore operations:</a:t>
            </a:r>
            <a:br>
              <a:rPr lang="en-US" sz="1800" b="0" i="0" u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endParaRPr/>
          </a:p>
          <a:p>
            <a:pPr marL="741362" marR="0" lvl="1" indent="-284162" algn="l" rtl="0">
              <a:lnSpc>
                <a:spcPct val="100000"/>
              </a:lnSpc>
              <a:spcBef>
                <a:spcPts val="630"/>
              </a:spcBef>
              <a:spcAft>
                <a:spcPts val="0"/>
              </a:spcAft>
              <a:buClr>
                <a:srgbClr val="CC6600"/>
              </a:buClr>
              <a:buSzPts val="1440"/>
              <a:buFont typeface="Arial"/>
              <a:buChar char="●"/>
            </a:pPr>
            <a:r>
              <a:rPr lang="en-US"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signal (mutex)  ….  wait (mutex)</a:t>
            </a:r>
            <a:br>
              <a:rPr lang="en-US"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endParaRPr/>
          </a:p>
          <a:p>
            <a:pPr marL="741362" marR="0" lvl="1" indent="-284162" algn="l" rtl="0">
              <a:lnSpc>
                <a:spcPct val="100000"/>
              </a:lnSpc>
              <a:spcBef>
                <a:spcPts val="630"/>
              </a:spcBef>
              <a:spcAft>
                <a:spcPts val="0"/>
              </a:spcAft>
              <a:buClr>
                <a:srgbClr val="CC6600"/>
              </a:buClr>
              <a:buSzPts val="1440"/>
              <a:buFont typeface="Arial"/>
              <a:buChar char="●"/>
            </a:pPr>
            <a:r>
              <a:rPr lang="en-US"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wait (mutex)  …  wait (mutex)</a:t>
            </a:r>
            <a:endParaRPr/>
          </a:p>
          <a:p>
            <a:pPr marL="741362" marR="0" lvl="1" indent="-192722" algn="l" rtl="0">
              <a:lnSpc>
                <a:spcPct val="100000"/>
              </a:lnSpc>
              <a:spcBef>
                <a:spcPts val="630"/>
              </a:spcBef>
              <a:spcAft>
                <a:spcPts val="0"/>
              </a:spcAft>
              <a:buClr>
                <a:srgbClr val="CC6600"/>
              </a:buClr>
              <a:buSzPts val="144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741362" marR="0" lvl="1" indent="-284162" algn="l" rtl="0">
              <a:lnSpc>
                <a:spcPct val="100000"/>
              </a:lnSpc>
              <a:spcBef>
                <a:spcPts val="630"/>
              </a:spcBef>
              <a:spcAft>
                <a:spcPts val="0"/>
              </a:spcAft>
              <a:buClr>
                <a:srgbClr val="CC6600"/>
              </a:buClr>
              <a:buSzPts val="1440"/>
              <a:buFont typeface="Arial"/>
              <a:buChar char="●"/>
            </a:pPr>
            <a:r>
              <a:rPr lang="en-US"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Omitting  of wait (mutex) or signal (mutex) (or both)</a:t>
            </a:r>
            <a:endParaRPr/>
          </a:p>
          <a:p>
            <a:pPr marL="741362" marR="0" lvl="1" indent="-192722" algn="l" rtl="0">
              <a:lnSpc>
                <a:spcPct val="100000"/>
              </a:lnSpc>
              <a:spcBef>
                <a:spcPts val="630"/>
              </a:spcBef>
              <a:spcAft>
                <a:spcPts val="0"/>
              </a:spcAft>
              <a:buClr>
                <a:srgbClr val="CC6600"/>
              </a:buClr>
              <a:buSzPts val="144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341312" marR="0" lvl="0" indent="-341312" algn="l" rtl="0">
              <a:lnSpc>
                <a:spcPct val="100000"/>
              </a:lnSpc>
              <a:spcBef>
                <a:spcPts val="630"/>
              </a:spcBef>
              <a:spcAft>
                <a:spcPts val="0"/>
              </a:spcAft>
              <a:buClr>
                <a:srgbClr val="993300"/>
              </a:buClr>
              <a:buSzPts val="1620"/>
              <a:buFont typeface="Arial"/>
              <a:buChar char="●"/>
            </a:pPr>
            <a:r>
              <a:rPr lang="en-US" sz="1800" b="0" i="0" u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Deadlock and starvation are possible.</a:t>
            </a:r>
            <a:endParaRPr/>
          </a:p>
          <a:p>
            <a:pPr marL="341312" marR="0" lvl="0" indent="-238441" algn="l" rtl="0">
              <a:lnSpc>
                <a:spcPct val="100000"/>
              </a:lnSpc>
              <a:spcBef>
                <a:spcPts val="630"/>
              </a:spcBef>
              <a:spcAft>
                <a:spcPts val="0"/>
              </a:spcAft>
              <a:buClr>
                <a:srgbClr val="993300"/>
              </a:buClr>
              <a:buSzPts val="1620"/>
              <a:buFont typeface="Arial"/>
              <a:buNone/>
            </a:pPr>
            <a:endParaRPr sz="1800" b="0" i="0" u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341312" marR="0" lvl="0" indent="-238441" algn="l" rtl="0">
              <a:lnSpc>
                <a:spcPct val="100000"/>
              </a:lnSpc>
              <a:spcBef>
                <a:spcPts val="630"/>
              </a:spcBef>
              <a:spcAft>
                <a:spcPts val="0"/>
              </a:spcAft>
              <a:buClr>
                <a:srgbClr val="993300"/>
              </a:buClr>
              <a:buSzPts val="1620"/>
              <a:buFont typeface="Arial"/>
              <a:buNone/>
            </a:pPr>
            <a:endParaRPr sz="1800" b="0" i="0" u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341313" marR="0" lvl="0" indent="-238443" algn="l" rtl="0">
              <a:spcBef>
                <a:spcPts val="630"/>
              </a:spcBef>
              <a:spcAft>
                <a:spcPts val="0"/>
              </a:spcAft>
              <a:buClr>
                <a:srgbClr val="993300"/>
              </a:buClr>
              <a:buSzPts val="1620"/>
              <a:buFont typeface="Arial"/>
              <a:buNone/>
            </a:pPr>
            <a:endParaRPr sz="1800" b="0" i="0" u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>
            <a:spLocks noGrp="1"/>
          </p:cNvSpPr>
          <p:nvPr>
            <p:ph type="title"/>
          </p:nvPr>
        </p:nvSpPr>
        <p:spPr>
          <a:xfrm>
            <a:off x="784225" y="187325"/>
            <a:ext cx="7902575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99"/>
              </a:buClr>
              <a:buFont typeface="Arial"/>
              <a:buNone/>
            </a:pPr>
            <a:r>
              <a:rPr lang="en-US" sz="3200" b="1" i="0" u="none" strike="noStrike" cap="none" dirty="0" smtClean="0">
                <a:solidFill>
                  <a:srgbClr val="006699"/>
                </a:solidFill>
                <a:latin typeface="Arial"/>
                <a:ea typeface="Arial"/>
                <a:cs typeface="Arial"/>
                <a:sym typeface="Arial"/>
              </a:rPr>
              <a:t>Concurrency Key Terms</a:t>
            </a: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800" y="1062476"/>
            <a:ext cx="8741424" cy="4798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9497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44"/>
          <p:cNvSpPr txBox="1">
            <a:spLocks noGrp="1"/>
          </p:cNvSpPr>
          <p:nvPr>
            <p:ph type="title"/>
          </p:nvPr>
        </p:nvSpPr>
        <p:spPr>
          <a:xfrm>
            <a:off x="998537" y="190500"/>
            <a:ext cx="7688262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99"/>
              </a:buClr>
              <a:buFont typeface="Arial"/>
              <a:buNone/>
            </a:pPr>
            <a:r>
              <a:rPr lang="en-US" sz="3200" b="1" i="0" u="none" strike="noStrike" cap="none">
                <a:solidFill>
                  <a:srgbClr val="006699"/>
                </a:solidFill>
                <a:latin typeface="Arial"/>
                <a:ea typeface="Arial"/>
                <a:cs typeface="Arial"/>
                <a:sym typeface="Arial"/>
              </a:rPr>
              <a:t>Linux Synchronization</a:t>
            </a:r>
            <a:endParaRPr/>
          </a:p>
        </p:txBody>
      </p:sp>
      <p:sp>
        <p:nvSpPr>
          <p:cNvPr id="256" name="Google Shape;256;p44"/>
          <p:cNvSpPr txBox="1">
            <a:spLocks noGrp="1"/>
          </p:cNvSpPr>
          <p:nvPr>
            <p:ph type="body" idx="1"/>
          </p:nvPr>
        </p:nvSpPr>
        <p:spPr>
          <a:xfrm>
            <a:off x="849312" y="1117600"/>
            <a:ext cx="6711950" cy="453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1312" marR="0" lvl="0" indent="-34131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3300"/>
              </a:buClr>
              <a:buSzPts val="1620"/>
              <a:buFont typeface="Arial"/>
              <a:buChar char="●"/>
            </a:pPr>
            <a:r>
              <a:rPr lang="en-US" sz="1800" b="0" i="0" u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Linux:</a:t>
            </a:r>
            <a:endParaRPr/>
          </a:p>
          <a:p>
            <a:pPr marL="741362" marR="0" lvl="1" indent="-284162" algn="l" rtl="0">
              <a:lnSpc>
                <a:spcPct val="100000"/>
              </a:lnSpc>
              <a:spcBef>
                <a:spcPts val="630"/>
              </a:spcBef>
              <a:spcAft>
                <a:spcPts val="0"/>
              </a:spcAft>
              <a:buClr>
                <a:srgbClr val="CC6600"/>
              </a:buClr>
              <a:buSzPts val="1440"/>
              <a:buFont typeface="Arial"/>
              <a:buChar char="●"/>
            </a:pPr>
            <a:r>
              <a:rPr lang="en-US"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Prior to kernel Version 2.6, disables interrupts to implement short critical sections</a:t>
            </a:r>
            <a:endParaRPr/>
          </a:p>
          <a:p>
            <a:pPr marL="741362" marR="0" lvl="1" indent="-284162" algn="l" rtl="0">
              <a:lnSpc>
                <a:spcPct val="100000"/>
              </a:lnSpc>
              <a:spcBef>
                <a:spcPts val="630"/>
              </a:spcBef>
              <a:spcAft>
                <a:spcPts val="0"/>
              </a:spcAft>
              <a:buClr>
                <a:srgbClr val="CC6600"/>
              </a:buClr>
              <a:buSzPts val="1440"/>
              <a:buFont typeface="Arial"/>
              <a:buChar char="●"/>
            </a:pPr>
            <a:r>
              <a:rPr lang="en-US"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Version 2.6 and later, fully preemptive</a:t>
            </a:r>
            <a:endParaRPr/>
          </a:p>
          <a:p>
            <a:pPr marL="341312" marR="0" lvl="0" indent="-341312" algn="l" rtl="0">
              <a:lnSpc>
                <a:spcPct val="100000"/>
              </a:lnSpc>
              <a:spcBef>
                <a:spcPts val="630"/>
              </a:spcBef>
              <a:spcAft>
                <a:spcPts val="0"/>
              </a:spcAft>
              <a:buClr>
                <a:srgbClr val="993300"/>
              </a:buClr>
              <a:buSzPts val="1620"/>
              <a:buFont typeface="Arial"/>
              <a:buChar char="●"/>
            </a:pPr>
            <a:r>
              <a:rPr lang="en-US" sz="1800" b="0" i="0" u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Linux provides:</a:t>
            </a:r>
            <a:endParaRPr/>
          </a:p>
          <a:p>
            <a:pPr marL="741362" marR="0" lvl="1" indent="-284162" algn="l" rtl="0">
              <a:lnSpc>
                <a:spcPct val="100000"/>
              </a:lnSpc>
              <a:spcBef>
                <a:spcPts val="630"/>
              </a:spcBef>
              <a:spcAft>
                <a:spcPts val="0"/>
              </a:spcAft>
              <a:buClr>
                <a:srgbClr val="CC6600"/>
              </a:buClr>
              <a:buSzPts val="1440"/>
              <a:buFont typeface="Arial"/>
              <a:buChar char="●"/>
            </a:pPr>
            <a:r>
              <a:rPr lang="en-US"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Semaphores</a:t>
            </a:r>
            <a:endParaRPr/>
          </a:p>
          <a:p>
            <a:pPr marL="741362" marR="0" lvl="1" indent="-284162" algn="l" rtl="0">
              <a:lnSpc>
                <a:spcPct val="100000"/>
              </a:lnSpc>
              <a:spcBef>
                <a:spcPts val="630"/>
              </a:spcBef>
              <a:spcAft>
                <a:spcPts val="0"/>
              </a:spcAft>
              <a:buClr>
                <a:srgbClr val="CC6600"/>
              </a:buClr>
              <a:buSzPts val="1440"/>
              <a:buFont typeface="Arial"/>
              <a:buChar char="●"/>
            </a:pPr>
            <a:r>
              <a:rPr lang="en-US"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atomic integers</a:t>
            </a:r>
            <a:endParaRPr/>
          </a:p>
          <a:p>
            <a:pPr marL="741362" marR="0" lvl="1" indent="-284162" algn="l" rtl="0">
              <a:lnSpc>
                <a:spcPct val="100000"/>
              </a:lnSpc>
              <a:spcBef>
                <a:spcPts val="630"/>
              </a:spcBef>
              <a:spcAft>
                <a:spcPts val="0"/>
              </a:spcAft>
              <a:buClr>
                <a:srgbClr val="CC6600"/>
              </a:buClr>
              <a:buSzPts val="1440"/>
              <a:buFont typeface="Arial"/>
              <a:buChar char="●"/>
            </a:pPr>
            <a:r>
              <a:rPr lang="en-US"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spinlocks</a:t>
            </a:r>
            <a:endParaRPr/>
          </a:p>
          <a:p>
            <a:pPr marL="741362" marR="0" lvl="1" indent="-284162" algn="l" rtl="0">
              <a:lnSpc>
                <a:spcPct val="100000"/>
              </a:lnSpc>
              <a:spcBef>
                <a:spcPts val="630"/>
              </a:spcBef>
              <a:spcAft>
                <a:spcPts val="0"/>
              </a:spcAft>
              <a:buClr>
                <a:srgbClr val="CC6600"/>
              </a:buClr>
              <a:buSzPts val="1440"/>
              <a:buFont typeface="Arial"/>
              <a:buChar char="●"/>
            </a:pPr>
            <a:r>
              <a:rPr lang="en-US"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reader-writer versions of both</a:t>
            </a:r>
            <a:endParaRPr/>
          </a:p>
          <a:p>
            <a:pPr marL="341312" marR="0" lvl="0" indent="-341312" algn="l" rtl="0">
              <a:lnSpc>
                <a:spcPct val="100000"/>
              </a:lnSpc>
              <a:spcBef>
                <a:spcPts val="630"/>
              </a:spcBef>
              <a:spcAft>
                <a:spcPts val="0"/>
              </a:spcAft>
              <a:buClr>
                <a:srgbClr val="993300"/>
              </a:buClr>
              <a:buSzPts val="1620"/>
              <a:buFont typeface="Arial"/>
              <a:buChar char="●"/>
            </a:pPr>
            <a:r>
              <a:rPr lang="en-US" sz="1800" b="0" i="0" u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On single-cpu system, spinlocks replaced by enabling and disabling kernel preemption</a:t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45"/>
          <p:cNvSpPr txBox="1">
            <a:spLocks noGrp="1"/>
          </p:cNvSpPr>
          <p:nvPr>
            <p:ph type="title"/>
          </p:nvPr>
        </p:nvSpPr>
        <p:spPr>
          <a:xfrm>
            <a:off x="1203325" y="190500"/>
            <a:ext cx="7483475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99"/>
              </a:buClr>
              <a:buFont typeface="Arial"/>
              <a:buNone/>
            </a:pPr>
            <a:r>
              <a:rPr lang="en-US" sz="3200" b="1" i="0" u="none" strike="noStrike" cap="none">
                <a:solidFill>
                  <a:srgbClr val="006699"/>
                </a:solidFill>
                <a:latin typeface="Arial"/>
                <a:ea typeface="Arial"/>
                <a:cs typeface="Arial"/>
                <a:sym typeface="Arial"/>
              </a:rPr>
              <a:t>Pthreads Synchronization</a:t>
            </a:r>
            <a:endParaRPr/>
          </a:p>
        </p:txBody>
      </p:sp>
      <p:sp>
        <p:nvSpPr>
          <p:cNvPr id="262" name="Google Shape;262;p45"/>
          <p:cNvSpPr txBox="1">
            <a:spLocks noGrp="1"/>
          </p:cNvSpPr>
          <p:nvPr>
            <p:ph type="body" idx="1"/>
          </p:nvPr>
        </p:nvSpPr>
        <p:spPr>
          <a:xfrm>
            <a:off x="935037" y="1181100"/>
            <a:ext cx="7429500" cy="4613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1312" marR="0" lvl="0" indent="-34131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3300"/>
              </a:buClr>
              <a:buSzPts val="1620"/>
              <a:buFont typeface="Arial"/>
              <a:buChar char="●"/>
            </a:pPr>
            <a:r>
              <a:rPr lang="en-US" sz="1800" b="0" i="0" u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Pthreads API is OS-independent</a:t>
            </a:r>
            <a:endParaRPr/>
          </a:p>
          <a:p>
            <a:pPr marL="341312" marR="0" lvl="0" indent="-341312" algn="l" rtl="0">
              <a:lnSpc>
                <a:spcPct val="100000"/>
              </a:lnSpc>
              <a:spcBef>
                <a:spcPts val="630"/>
              </a:spcBef>
              <a:spcAft>
                <a:spcPts val="0"/>
              </a:spcAft>
              <a:buClr>
                <a:srgbClr val="993300"/>
              </a:buClr>
              <a:buSzPts val="1620"/>
              <a:buFont typeface="Arial"/>
              <a:buChar char="●"/>
            </a:pPr>
            <a:r>
              <a:rPr lang="en-US" sz="1800" b="0" i="0" u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It provides:</a:t>
            </a:r>
            <a:endParaRPr/>
          </a:p>
          <a:p>
            <a:pPr marL="741362" marR="0" lvl="1" indent="-284162" algn="l" rtl="0">
              <a:lnSpc>
                <a:spcPct val="100000"/>
              </a:lnSpc>
              <a:spcBef>
                <a:spcPts val="630"/>
              </a:spcBef>
              <a:spcAft>
                <a:spcPts val="0"/>
              </a:spcAft>
              <a:buClr>
                <a:srgbClr val="CC6600"/>
              </a:buClr>
              <a:buSzPts val="1440"/>
              <a:buFont typeface="Arial"/>
              <a:buChar char="●"/>
            </a:pPr>
            <a:r>
              <a:rPr lang="en-US"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mutex locks</a:t>
            </a:r>
            <a:endParaRPr/>
          </a:p>
          <a:p>
            <a:pPr marL="741362" marR="0" lvl="1" indent="-284162" algn="l" rtl="0">
              <a:lnSpc>
                <a:spcPct val="100000"/>
              </a:lnSpc>
              <a:spcBef>
                <a:spcPts val="630"/>
              </a:spcBef>
              <a:spcAft>
                <a:spcPts val="0"/>
              </a:spcAft>
              <a:buClr>
                <a:srgbClr val="CC6600"/>
              </a:buClr>
              <a:buSzPts val="1440"/>
              <a:buFont typeface="Arial"/>
              <a:buChar char="●"/>
            </a:pPr>
            <a:r>
              <a:rPr lang="en-US"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condition variable</a:t>
            </a:r>
            <a:endParaRPr/>
          </a:p>
          <a:p>
            <a:pPr marL="341312" marR="0" lvl="0" indent="-341312" algn="l" rtl="0">
              <a:lnSpc>
                <a:spcPct val="100000"/>
              </a:lnSpc>
              <a:spcBef>
                <a:spcPts val="630"/>
              </a:spcBef>
              <a:spcAft>
                <a:spcPts val="0"/>
              </a:spcAft>
              <a:buClr>
                <a:srgbClr val="993300"/>
              </a:buClr>
              <a:buSzPts val="1620"/>
              <a:buFont typeface="Arial"/>
              <a:buChar char="●"/>
            </a:pPr>
            <a:r>
              <a:rPr lang="en-US" sz="1800" b="0" i="0" u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Non-portable extensions include:</a:t>
            </a:r>
            <a:endParaRPr/>
          </a:p>
          <a:p>
            <a:pPr marL="741362" marR="0" lvl="1" indent="-284162" algn="l" rtl="0">
              <a:lnSpc>
                <a:spcPct val="100000"/>
              </a:lnSpc>
              <a:spcBef>
                <a:spcPts val="630"/>
              </a:spcBef>
              <a:spcAft>
                <a:spcPts val="0"/>
              </a:spcAft>
              <a:buClr>
                <a:srgbClr val="CC6600"/>
              </a:buClr>
              <a:buSzPts val="1440"/>
              <a:buFont typeface="Arial"/>
              <a:buChar char="●"/>
            </a:pPr>
            <a:r>
              <a:rPr lang="en-US"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read-write locks</a:t>
            </a:r>
            <a:endParaRPr/>
          </a:p>
          <a:p>
            <a:pPr marL="741362" marR="0" lvl="1" indent="-284162" algn="l" rtl="0">
              <a:lnSpc>
                <a:spcPct val="100000"/>
              </a:lnSpc>
              <a:spcBef>
                <a:spcPts val="630"/>
              </a:spcBef>
              <a:spcAft>
                <a:spcPts val="0"/>
              </a:spcAft>
              <a:buClr>
                <a:srgbClr val="CC6600"/>
              </a:buClr>
              <a:buSzPts val="1440"/>
              <a:buFont typeface="Arial"/>
              <a:buChar char="●"/>
            </a:pPr>
            <a:r>
              <a:rPr lang="en-US"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spinlocks</a:t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6"/>
          <p:cNvSpPr txBox="1">
            <a:spLocks noGrp="1"/>
          </p:cNvSpPr>
          <p:nvPr>
            <p:ph type="body" idx="1"/>
          </p:nvPr>
        </p:nvSpPr>
        <p:spPr>
          <a:xfrm>
            <a:off x="928687" y="771525"/>
            <a:ext cx="7021512" cy="5268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1312" marR="0" lvl="0" indent="-34131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993300"/>
              </a:buClr>
              <a:buFont typeface="Arial"/>
              <a:buNone/>
            </a:pPr>
            <a:endParaRPr sz="1600" b="0" i="0" u="none">
              <a:solidFill>
                <a:srgbClr val="0000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341312" marR="0" lvl="0" indent="-341312" algn="l" rtl="0">
              <a:lnSpc>
                <a:spcPct val="80000"/>
              </a:lnSpc>
              <a:spcBef>
                <a:spcPts val="630"/>
              </a:spcBef>
              <a:spcAft>
                <a:spcPts val="0"/>
              </a:spcAft>
              <a:buClr>
                <a:srgbClr val="993300"/>
              </a:buClr>
              <a:buSzPts val="1620"/>
              <a:buFont typeface="Arial"/>
              <a:buChar char="●"/>
            </a:pPr>
            <a:r>
              <a:rPr lang="en-US" sz="1800" b="0" i="0" u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OpenMP is a set of compiler directives and API that support parallel progamming.</a:t>
            </a:r>
            <a:endParaRPr/>
          </a:p>
          <a:p>
            <a:pPr marL="341312" marR="0" lvl="0" indent="-341312" algn="l" rtl="0">
              <a:lnSpc>
                <a:spcPct val="80000"/>
              </a:lnSpc>
              <a:spcBef>
                <a:spcPts val="630"/>
              </a:spcBef>
              <a:spcAft>
                <a:spcPts val="0"/>
              </a:spcAft>
              <a:buClr>
                <a:srgbClr val="993300"/>
              </a:buClr>
              <a:buFont typeface="Arial"/>
              <a:buNone/>
            </a:pPr>
            <a:endParaRPr sz="1800" b="1" i="0" u="non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341312" marR="0" lvl="0" indent="-341312" algn="l" rtl="0">
              <a:lnSpc>
                <a:spcPct val="80000"/>
              </a:lnSpc>
              <a:spcBef>
                <a:spcPts val="700"/>
              </a:spcBef>
              <a:spcAft>
                <a:spcPts val="0"/>
              </a:spcAft>
              <a:buClr>
                <a:srgbClr val="993300"/>
              </a:buClr>
              <a:buFont typeface="Arial"/>
              <a:buNone/>
            </a:pPr>
            <a:r>
              <a:rPr lang="en-US" sz="1800" b="1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</a:t>
            </a:r>
            <a:r>
              <a:rPr lang="en-US" sz="2000" b="1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void update(int value)</a:t>
            </a:r>
            <a:endParaRPr/>
          </a:p>
          <a:p>
            <a:pPr marL="341312" marR="0" lvl="0" indent="-341312" algn="l" rtl="0">
              <a:lnSpc>
                <a:spcPct val="80000"/>
              </a:lnSpc>
              <a:spcBef>
                <a:spcPts val="700"/>
              </a:spcBef>
              <a:spcAft>
                <a:spcPts val="0"/>
              </a:spcAft>
              <a:buClr>
                <a:srgbClr val="993300"/>
              </a:buClr>
              <a:buFont typeface="Arial"/>
              <a:buNone/>
            </a:pPr>
            <a:r>
              <a:rPr lang="en-US" sz="2000" b="1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			 {</a:t>
            </a:r>
            <a:endParaRPr/>
          </a:p>
          <a:p>
            <a:pPr marL="341312" marR="0" lvl="0" indent="-341312" algn="l" rtl="0">
              <a:lnSpc>
                <a:spcPct val="80000"/>
              </a:lnSpc>
              <a:spcBef>
                <a:spcPts val="700"/>
              </a:spcBef>
              <a:spcAft>
                <a:spcPts val="0"/>
              </a:spcAft>
              <a:buClr>
                <a:srgbClr val="993300"/>
              </a:buClr>
              <a:buFont typeface="Arial"/>
              <a:buNone/>
            </a:pPr>
            <a:r>
              <a:rPr lang="en-US" sz="2000" b="1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				#pragma omp critical</a:t>
            </a:r>
            <a:endParaRPr/>
          </a:p>
          <a:p>
            <a:pPr marL="341312" marR="0" lvl="0" indent="-341312" algn="l" rtl="0">
              <a:lnSpc>
                <a:spcPct val="80000"/>
              </a:lnSpc>
              <a:spcBef>
                <a:spcPts val="700"/>
              </a:spcBef>
              <a:spcAft>
                <a:spcPts val="0"/>
              </a:spcAft>
              <a:buClr>
                <a:srgbClr val="993300"/>
              </a:buClr>
              <a:buFont typeface="Arial"/>
              <a:buNone/>
            </a:pPr>
            <a:r>
              <a:rPr lang="en-US" sz="2000" b="1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				{</a:t>
            </a:r>
            <a:endParaRPr/>
          </a:p>
          <a:p>
            <a:pPr marL="341312" marR="0" lvl="0" indent="-341312" algn="l" rtl="0">
              <a:lnSpc>
                <a:spcPct val="80000"/>
              </a:lnSpc>
              <a:spcBef>
                <a:spcPts val="700"/>
              </a:spcBef>
              <a:spcAft>
                <a:spcPts val="0"/>
              </a:spcAft>
              <a:buClr>
                <a:srgbClr val="993300"/>
              </a:buClr>
              <a:buFont typeface="Arial"/>
              <a:buNone/>
            </a:pPr>
            <a:r>
              <a:rPr lang="en-US" sz="2000" b="1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					count += value</a:t>
            </a:r>
            <a:endParaRPr/>
          </a:p>
          <a:p>
            <a:pPr marL="341312" marR="0" lvl="0" indent="-341312" algn="l" rtl="0">
              <a:lnSpc>
                <a:spcPct val="80000"/>
              </a:lnSpc>
              <a:spcBef>
                <a:spcPts val="700"/>
              </a:spcBef>
              <a:spcAft>
                <a:spcPts val="0"/>
              </a:spcAft>
              <a:buClr>
                <a:srgbClr val="993300"/>
              </a:buClr>
              <a:buFont typeface="Arial"/>
              <a:buNone/>
            </a:pPr>
            <a:r>
              <a:rPr lang="en-US" sz="2000" b="1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				}</a:t>
            </a:r>
            <a:endParaRPr/>
          </a:p>
          <a:p>
            <a:pPr marL="341312" marR="0" lvl="0" indent="-341312" algn="l" rtl="0">
              <a:lnSpc>
                <a:spcPct val="80000"/>
              </a:lnSpc>
              <a:spcBef>
                <a:spcPts val="700"/>
              </a:spcBef>
              <a:spcAft>
                <a:spcPts val="0"/>
              </a:spcAft>
              <a:buClr>
                <a:srgbClr val="993300"/>
              </a:buClr>
              <a:buFont typeface="Arial"/>
              <a:buNone/>
            </a:pPr>
            <a:r>
              <a:rPr lang="en-US" sz="2000" b="1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			  }</a:t>
            </a:r>
            <a:endParaRPr/>
          </a:p>
          <a:p>
            <a:pPr marL="341312" marR="0" lvl="0" indent="-341312" algn="l" rtl="0">
              <a:lnSpc>
                <a:spcPct val="80000"/>
              </a:lnSpc>
              <a:spcBef>
                <a:spcPts val="630"/>
              </a:spcBef>
              <a:spcAft>
                <a:spcPts val="0"/>
              </a:spcAft>
              <a:buClr>
                <a:srgbClr val="993300"/>
              </a:buClr>
              <a:buFont typeface="Arial"/>
              <a:buNone/>
            </a:pPr>
            <a:endParaRPr sz="1800" b="0" i="0" u="none">
              <a:solidFill>
                <a:srgbClr val="0000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341312" marR="0" lvl="0" indent="-341312" algn="l" rtl="0">
              <a:lnSpc>
                <a:spcPct val="80000"/>
              </a:lnSpc>
              <a:spcBef>
                <a:spcPts val="630"/>
              </a:spcBef>
              <a:spcAft>
                <a:spcPts val="0"/>
              </a:spcAft>
              <a:buClr>
                <a:srgbClr val="993300"/>
              </a:buClr>
              <a:buFont typeface="Arial"/>
              <a:buNone/>
            </a:pPr>
            <a:r>
              <a:rPr lang="en-US" sz="1800" b="0" i="0" u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code contained within the </a:t>
            </a:r>
            <a:r>
              <a:rPr lang="en-US" sz="1800" b="1" i="0" u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#pragma omp critical </a:t>
            </a:r>
            <a:r>
              <a:rPr lang="en-US" sz="1800" b="0" i="0" u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directive is treated as a critical section and performed atomically.</a:t>
            </a:r>
            <a:endParaRPr/>
          </a:p>
          <a:p>
            <a:pPr marL="341313" marR="0" lvl="0" indent="-238443" algn="l" rtl="0">
              <a:spcBef>
                <a:spcPts val="630"/>
              </a:spcBef>
              <a:spcAft>
                <a:spcPts val="0"/>
              </a:spcAft>
              <a:buClr>
                <a:srgbClr val="993300"/>
              </a:buClr>
              <a:buSzPts val="1620"/>
              <a:buFont typeface="Arial"/>
              <a:buNone/>
            </a:pPr>
            <a:endParaRPr sz="1800" b="0" i="0" u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68" name="Google Shape;268;p46"/>
          <p:cNvSpPr txBox="1"/>
          <p:nvPr/>
        </p:nvSpPr>
        <p:spPr>
          <a:xfrm>
            <a:off x="1238250" y="95250"/>
            <a:ext cx="7916862" cy="638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99"/>
              </a:buClr>
              <a:buFont typeface="Arial"/>
              <a:buNone/>
            </a:pPr>
            <a:r>
              <a:rPr lang="en-US" sz="3200" b="1" i="0" u="none">
                <a:solidFill>
                  <a:srgbClr val="006699"/>
                </a:solidFill>
                <a:latin typeface="Arial"/>
                <a:ea typeface="Arial"/>
                <a:cs typeface="Arial"/>
                <a:sym typeface="Arial"/>
              </a:rPr>
              <a:t>OpenMP Synchronization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0"/>
          <p:cNvSpPr txBox="1">
            <a:spLocks noGrp="1"/>
          </p:cNvSpPr>
          <p:nvPr>
            <p:ph type="title"/>
          </p:nvPr>
        </p:nvSpPr>
        <p:spPr>
          <a:xfrm>
            <a:off x="457200" y="201612"/>
            <a:ext cx="8229600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99"/>
              </a:buClr>
              <a:buFont typeface="Arial"/>
              <a:buNone/>
            </a:pPr>
            <a:r>
              <a:rPr lang="en-US" sz="3200" b="1" i="0" u="none" strike="noStrike" cap="none">
                <a:solidFill>
                  <a:srgbClr val="006699"/>
                </a:solidFill>
                <a:latin typeface="Arial"/>
                <a:ea typeface="Arial"/>
                <a:cs typeface="Arial"/>
                <a:sym typeface="Arial"/>
              </a:rPr>
              <a:t>Critical Section Problem</a:t>
            </a:r>
            <a:endParaRPr/>
          </a:p>
        </p:txBody>
      </p:sp>
      <p:sp>
        <p:nvSpPr>
          <p:cNvPr id="105" name="Google Shape;105;p20"/>
          <p:cNvSpPr txBox="1">
            <a:spLocks noGrp="1"/>
          </p:cNvSpPr>
          <p:nvPr>
            <p:ph type="body" idx="1"/>
          </p:nvPr>
        </p:nvSpPr>
        <p:spPr>
          <a:xfrm>
            <a:off x="908050" y="1131887"/>
            <a:ext cx="6940550" cy="453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1312" marR="0" lvl="0" indent="-34131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3300"/>
              </a:buClr>
              <a:buSzPts val="1620"/>
              <a:buFont typeface="Arial"/>
              <a:buChar char="●"/>
            </a:pPr>
            <a:r>
              <a:rPr lang="en-US" sz="1800" b="0" i="0" u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Consider system of </a:t>
            </a:r>
            <a:r>
              <a:rPr lang="en-US" sz="1800" b="1" i="1" u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</a:t>
            </a:r>
            <a:r>
              <a:rPr lang="en-US" sz="1800" b="1" i="0" u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1800" b="0" i="0" u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processes {</a:t>
            </a:r>
            <a:r>
              <a:rPr lang="en-US" sz="1800" b="1" i="1" u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</a:t>
            </a:r>
            <a:r>
              <a:rPr lang="en-US" sz="1800" b="1" i="1" u="none" baseline="-25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</a:t>
            </a:r>
            <a:r>
              <a:rPr lang="en-US" sz="1800" b="1" i="1" u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p</a:t>
            </a:r>
            <a:r>
              <a:rPr lang="en-US" sz="1800" b="1" i="1" u="none" baseline="-25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r>
              <a:rPr lang="en-US" sz="1800" b="1" i="1" u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… p</a:t>
            </a:r>
            <a:r>
              <a:rPr lang="en-US" sz="1800" b="1" i="1" u="none" baseline="-25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n-1</a:t>
            </a:r>
            <a:r>
              <a:rPr lang="en-US" sz="1800" b="0" i="0" u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}</a:t>
            </a:r>
            <a:endParaRPr/>
          </a:p>
          <a:p>
            <a:pPr marL="341312" marR="0" lvl="0" indent="-341312" algn="l" rtl="0">
              <a:lnSpc>
                <a:spcPct val="100000"/>
              </a:lnSpc>
              <a:spcBef>
                <a:spcPts val="630"/>
              </a:spcBef>
              <a:spcAft>
                <a:spcPts val="0"/>
              </a:spcAft>
              <a:buClr>
                <a:srgbClr val="993300"/>
              </a:buClr>
              <a:buSzPts val="1620"/>
              <a:buFont typeface="Arial"/>
              <a:buChar char="●"/>
            </a:pPr>
            <a:r>
              <a:rPr lang="en-US" sz="1800" b="0" i="0" u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Each process has </a:t>
            </a:r>
            <a:r>
              <a:rPr lang="en-US" sz="1800" b="1" i="0" u="none">
                <a:solidFill>
                  <a:srgbClr val="3366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critical section </a:t>
            </a:r>
            <a:r>
              <a:rPr lang="en-US" sz="1800" b="0" i="0" u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segment of code</a:t>
            </a:r>
            <a:endParaRPr/>
          </a:p>
          <a:p>
            <a:pPr marL="741362" marR="0" lvl="1" indent="-284162" algn="l" rtl="0">
              <a:lnSpc>
                <a:spcPct val="100000"/>
              </a:lnSpc>
              <a:spcBef>
                <a:spcPts val="630"/>
              </a:spcBef>
              <a:spcAft>
                <a:spcPts val="0"/>
              </a:spcAft>
              <a:buClr>
                <a:srgbClr val="CC6600"/>
              </a:buClr>
              <a:buSzPts val="1440"/>
              <a:buFont typeface="Arial"/>
              <a:buChar char="●"/>
            </a:pPr>
            <a:r>
              <a:rPr lang="en-US"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Process may be changing common variables, updating table, writing file, etc</a:t>
            </a:r>
            <a:endParaRPr/>
          </a:p>
          <a:p>
            <a:pPr marL="741362" marR="0" lvl="1" indent="-284162" algn="l" rtl="0">
              <a:lnSpc>
                <a:spcPct val="100000"/>
              </a:lnSpc>
              <a:spcBef>
                <a:spcPts val="630"/>
              </a:spcBef>
              <a:spcAft>
                <a:spcPts val="0"/>
              </a:spcAft>
              <a:buClr>
                <a:srgbClr val="CC6600"/>
              </a:buClr>
              <a:buSzPts val="1440"/>
              <a:buFont typeface="Arial"/>
              <a:buChar char="●"/>
            </a:pPr>
            <a:r>
              <a:rPr lang="en-US"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When one process in critical section, no other may be in its critical section</a:t>
            </a:r>
            <a:endParaRPr/>
          </a:p>
          <a:p>
            <a:pPr marL="341312" marR="0" lvl="0" indent="-341312" algn="l" rtl="0">
              <a:lnSpc>
                <a:spcPct val="100000"/>
              </a:lnSpc>
              <a:spcBef>
                <a:spcPts val="630"/>
              </a:spcBef>
              <a:spcAft>
                <a:spcPts val="0"/>
              </a:spcAft>
              <a:buClr>
                <a:srgbClr val="993300"/>
              </a:buClr>
              <a:buSzPts val="1620"/>
              <a:buFont typeface="Arial"/>
              <a:buChar char="●"/>
            </a:pPr>
            <a:r>
              <a:rPr lang="en-US" sz="1800" b="1" i="1" u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Critical section problem </a:t>
            </a:r>
            <a:r>
              <a:rPr lang="en-US" sz="1800" b="0" i="0" u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is to design protocol to solve this</a:t>
            </a:r>
            <a:endParaRPr/>
          </a:p>
          <a:p>
            <a:pPr marL="341312" marR="0" lvl="0" indent="-341312" algn="l" rtl="0">
              <a:lnSpc>
                <a:spcPct val="100000"/>
              </a:lnSpc>
              <a:spcBef>
                <a:spcPts val="630"/>
              </a:spcBef>
              <a:spcAft>
                <a:spcPts val="0"/>
              </a:spcAft>
              <a:buClr>
                <a:srgbClr val="993300"/>
              </a:buClr>
              <a:buSzPts val="1620"/>
              <a:buFont typeface="Arial"/>
              <a:buChar char="●"/>
            </a:pPr>
            <a:r>
              <a:rPr lang="en-US" sz="1800" b="0" i="0" u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Each process must ask permission to enter critical section in </a:t>
            </a:r>
            <a:r>
              <a:rPr lang="en-US" sz="1800" b="1" i="0" u="none">
                <a:solidFill>
                  <a:srgbClr val="3366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entry section</a:t>
            </a:r>
            <a:r>
              <a:rPr lang="en-US" sz="1800" b="0" i="0" u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may follow critical section with </a:t>
            </a:r>
            <a:r>
              <a:rPr lang="en-US" sz="1800" b="1" i="0" u="none">
                <a:solidFill>
                  <a:srgbClr val="3366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exit section</a:t>
            </a:r>
            <a:r>
              <a:rPr lang="en-US" sz="1800" b="0" i="0" u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then </a:t>
            </a:r>
            <a:r>
              <a:rPr lang="en-US" sz="1800" b="1" i="0" u="none">
                <a:solidFill>
                  <a:srgbClr val="3366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remainder section</a:t>
            </a:r>
            <a:endParaRPr/>
          </a:p>
          <a:p>
            <a:pPr marL="341312" marR="0" lvl="0" indent="-238441" algn="l" rtl="0">
              <a:lnSpc>
                <a:spcPct val="100000"/>
              </a:lnSpc>
              <a:spcBef>
                <a:spcPts val="630"/>
              </a:spcBef>
              <a:spcAft>
                <a:spcPts val="0"/>
              </a:spcAft>
              <a:buClr>
                <a:srgbClr val="993300"/>
              </a:buClr>
              <a:buSzPts val="1620"/>
              <a:buFont typeface="Arial"/>
              <a:buNone/>
            </a:pPr>
            <a:endParaRPr sz="1800" b="1" i="0" u="none">
              <a:solidFill>
                <a:srgbClr val="3366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341313" marR="0" lvl="0" indent="-238443" algn="l" rtl="0">
              <a:spcBef>
                <a:spcPts val="630"/>
              </a:spcBef>
              <a:spcAft>
                <a:spcPts val="0"/>
              </a:spcAft>
              <a:buClr>
                <a:srgbClr val="993300"/>
              </a:buClr>
              <a:buSzPts val="1620"/>
              <a:buFont typeface="Arial"/>
              <a:buNone/>
            </a:pPr>
            <a:endParaRPr sz="1800" b="1" i="0" u="none">
              <a:solidFill>
                <a:srgbClr val="3366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1"/>
          <p:cNvSpPr txBox="1">
            <a:spLocks noGrp="1"/>
          </p:cNvSpPr>
          <p:nvPr>
            <p:ph type="title"/>
          </p:nvPr>
        </p:nvSpPr>
        <p:spPr>
          <a:xfrm>
            <a:off x="457200" y="188912"/>
            <a:ext cx="8229600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99"/>
              </a:buClr>
              <a:buFont typeface="Arial"/>
              <a:buNone/>
            </a:pPr>
            <a:r>
              <a:rPr lang="en-US" sz="3200" b="1" i="0" u="none" strike="noStrike" cap="none">
                <a:solidFill>
                  <a:srgbClr val="006699"/>
                </a:solidFill>
                <a:latin typeface="Arial"/>
                <a:ea typeface="Arial"/>
                <a:cs typeface="Arial"/>
                <a:sym typeface="Arial"/>
              </a:rPr>
              <a:t>Critical Section</a:t>
            </a:r>
            <a:endParaRPr/>
          </a:p>
        </p:txBody>
      </p:sp>
      <p:sp>
        <p:nvSpPr>
          <p:cNvPr id="111" name="Google Shape;111;p21"/>
          <p:cNvSpPr txBox="1">
            <a:spLocks noGrp="1"/>
          </p:cNvSpPr>
          <p:nvPr>
            <p:ph type="body" idx="1"/>
          </p:nvPr>
        </p:nvSpPr>
        <p:spPr>
          <a:xfrm>
            <a:off x="806450" y="1233487"/>
            <a:ext cx="8229600" cy="453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1312" marR="0" lvl="0" indent="-34131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3300"/>
              </a:buClr>
              <a:buSzPts val="1620"/>
              <a:buFont typeface="Arial"/>
              <a:buChar char="●"/>
            </a:pPr>
            <a:r>
              <a:rPr lang="en-US" sz="1800" b="0" i="0" u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General structure of process </a:t>
            </a:r>
            <a:r>
              <a:rPr lang="en-US" sz="1800" b="1" i="1" u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</a:t>
            </a:r>
            <a:r>
              <a:rPr lang="en-US" sz="1800" b="1" i="1" u="none" baseline="-25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  </a:t>
            </a:r>
            <a:endParaRPr sz="1800" b="0" i="0" u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341313" marR="0" lvl="0" indent="-238443" algn="l" rtl="0">
              <a:spcBef>
                <a:spcPts val="630"/>
              </a:spcBef>
              <a:spcAft>
                <a:spcPts val="0"/>
              </a:spcAft>
              <a:buClr>
                <a:srgbClr val="993300"/>
              </a:buClr>
              <a:buSzPts val="1620"/>
              <a:buFont typeface="Arial"/>
              <a:buNone/>
            </a:pPr>
            <a:endParaRPr sz="1800" b="0" i="0" u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12" name="Google Shape;112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74912" y="1751012"/>
            <a:ext cx="3894137" cy="26908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2"/>
          <p:cNvSpPr txBox="1">
            <a:spLocks noGrp="1"/>
          </p:cNvSpPr>
          <p:nvPr>
            <p:ph type="title"/>
          </p:nvPr>
        </p:nvSpPr>
        <p:spPr>
          <a:xfrm>
            <a:off x="1100137" y="277812"/>
            <a:ext cx="7586662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99"/>
              </a:buClr>
              <a:buFont typeface="Arial"/>
              <a:buNone/>
            </a:pPr>
            <a:r>
              <a:rPr lang="en-US" sz="3200" b="1" i="0" u="none" strike="noStrike" cap="none">
                <a:solidFill>
                  <a:srgbClr val="006699"/>
                </a:solidFill>
                <a:latin typeface="Arial"/>
                <a:ea typeface="Arial"/>
                <a:cs typeface="Arial"/>
                <a:sym typeface="Arial"/>
              </a:rPr>
              <a:t>Synchronization Hardware</a:t>
            </a:r>
            <a:endParaRPr/>
          </a:p>
        </p:txBody>
      </p:sp>
      <p:sp>
        <p:nvSpPr>
          <p:cNvPr id="118" name="Google Shape;118;p22"/>
          <p:cNvSpPr txBox="1">
            <a:spLocks noGrp="1"/>
          </p:cNvSpPr>
          <p:nvPr>
            <p:ph type="body" idx="1"/>
          </p:nvPr>
        </p:nvSpPr>
        <p:spPr>
          <a:xfrm>
            <a:off x="908050" y="1233487"/>
            <a:ext cx="7161212" cy="4422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1312" marR="0" lvl="0" indent="-34131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93300"/>
              </a:buClr>
              <a:buSzPts val="1620"/>
              <a:buFont typeface="Arial"/>
              <a:buChar char="●"/>
            </a:pPr>
            <a:r>
              <a:rPr lang="en-US" sz="1800" b="0" i="0" u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Many systems provide hardware support for implementing the critical section code.</a:t>
            </a:r>
            <a:endParaRPr/>
          </a:p>
          <a:p>
            <a:pPr marL="341312" marR="0" lvl="0" indent="-341312" algn="l" rtl="0">
              <a:lnSpc>
                <a:spcPct val="90000"/>
              </a:lnSpc>
              <a:spcBef>
                <a:spcPts val="630"/>
              </a:spcBef>
              <a:spcAft>
                <a:spcPts val="0"/>
              </a:spcAft>
              <a:buClr>
                <a:srgbClr val="993300"/>
              </a:buClr>
              <a:buSzPts val="1620"/>
              <a:buFont typeface="Arial"/>
              <a:buChar char="●"/>
            </a:pPr>
            <a:r>
              <a:rPr lang="en-US" sz="1800" b="0" i="0" u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All solutions below based on idea of </a:t>
            </a:r>
            <a:r>
              <a:rPr lang="en-US" sz="1800" b="1" i="0" u="none">
                <a:solidFill>
                  <a:srgbClr val="3366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locking</a:t>
            </a:r>
            <a:endParaRPr/>
          </a:p>
          <a:p>
            <a:pPr marL="741362" marR="0" lvl="1" indent="-284162" algn="l" rtl="0">
              <a:lnSpc>
                <a:spcPct val="90000"/>
              </a:lnSpc>
              <a:spcBef>
                <a:spcPts val="630"/>
              </a:spcBef>
              <a:spcAft>
                <a:spcPts val="0"/>
              </a:spcAft>
              <a:buClr>
                <a:srgbClr val="CC6600"/>
              </a:buClr>
              <a:buSzPts val="1440"/>
              <a:buFont typeface="Arial"/>
              <a:buChar char="●"/>
            </a:pPr>
            <a:r>
              <a:rPr lang="en-US"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Protecting critical regions via locks</a:t>
            </a:r>
            <a:endParaRPr/>
          </a:p>
          <a:p>
            <a:pPr marL="341312" marR="0" lvl="0" indent="-341312" algn="l" rtl="0">
              <a:lnSpc>
                <a:spcPct val="90000"/>
              </a:lnSpc>
              <a:spcBef>
                <a:spcPts val="630"/>
              </a:spcBef>
              <a:spcAft>
                <a:spcPts val="0"/>
              </a:spcAft>
              <a:buClr>
                <a:srgbClr val="993300"/>
              </a:buClr>
              <a:buSzPts val="1620"/>
              <a:buFont typeface="Arial"/>
              <a:buChar char="●"/>
            </a:pPr>
            <a:r>
              <a:rPr lang="en-US" sz="1800" b="0" i="0" u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Uniprocessors – could disable interrupts</a:t>
            </a:r>
            <a:endParaRPr/>
          </a:p>
          <a:p>
            <a:pPr marL="741362" marR="0" lvl="1" indent="-284162" algn="l" rtl="0">
              <a:lnSpc>
                <a:spcPct val="90000"/>
              </a:lnSpc>
              <a:spcBef>
                <a:spcPts val="630"/>
              </a:spcBef>
              <a:spcAft>
                <a:spcPts val="0"/>
              </a:spcAft>
              <a:buClr>
                <a:srgbClr val="CC6600"/>
              </a:buClr>
              <a:buSzPts val="1440"/>
              <a:buFont typeface="Arial"/>
              <a:buChar char="●"/>
            </a:pPr>
            <a:r>
              <a:rPr lang="en-US"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Currently running code would execute without preemption</a:t>
            </a:r>
            <a:endParaRPr/>
          </a:p>
          <a:p>
            <a:pPr marL="741362" marR="0" lvl="1" indent="-284162" algn="l" rtl="0">
              <a:lnSpc>
                <a:spcPct val="90000"/>
              </a:lnSpc>
              <a:spcBef>
                <a:spcPts val="630"/>
              </a:spcBef>
              <a:spcAft>
                <a:spcPts val="0"/>
              </a:spcAft>
              <a:buClr>
                <a:srgbClr val="CC6600"/>
              </a:buClr>
              <a:buSzPts val="1440"/>
              <a:buFont typeface="Arial"/>
              <a:buChar char="●"/>
            </a:pPr>
            <a:r>
              <a:rPr lang="en-US"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Generally too inefficient on multiprocessor systems</a:t>
            </a:r>
            <a:endParaRPr/>
          </a:p>
          <a:p>
            <a:pPr marL="1084262" marR="0" lvl="2" indent="-233362" algn="l" rtl="0">
              <a:lnSpc>
                <a:spcPct val="90000"/>
              </a:lnSpc>
              <a:spcBef>
                <a:spcPts val="630"/>
              </a:spcBef>
              <a:spcAft>
                <a:spcPts val="0"/>
              </a:spcAft>
              <a:buClr>
                <a:srgbClr val="009900"/>
              </a:buClr>
              <a:buSzPts val="1350"/>
              <a:buFont typeface="Arimo"/>
              <a:buChar char="4"/>
            </a:pPr>
            <a:r>
              <a:rPr lang="en-US"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Operating systems using this not broadly scalable</a:t>
            </a:r>
            <a:endParaRPr/>
          </a:p>
          <a:p>
            <a:pPr marL="341312" marR="0" lvl="0" indent="-341312" algn="l" rtl="0">
              <a:lnSpc>
                <a:spcPct val="90000"/>
              </a:lnSpc>
              <a:spcBef>
                <a:spcPts val="630"/>
              </a:spcBef>
              <a:spcAft>
                <a:spcPts val="0"/>
              </a:spcAft>
              <a:buClr>
                <a:srgbClr val="993300"/>
              </a:buClr>
              <a:buSzPts val="1620"/>
              <a:buFont typeface="Arial"/>
              <a:buChar char="●"/>
            </a:pPr>
            <a:r>
              <a:rPr lang="en-US" sz="1800" b="0" i="0" u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Modern machines provide special atomic hardware instructions</a:t>
            </a:r>
            <a:endParaRPr/>
          </a:p>
          <a:p>
            <a:pPr marL="1084262" marR="0" lvl="2" indent="-233362" algn="l" rtl="0">
              <a:lnSpc>
                <a:spcPct val="90000"/>
              </a:lnSpc>
              <a:spcBef>
                <a:spcPts val="630"/>
              </a:spcBef>
              <a:spcAft>
                <a:spcPts val="0"/>
              </a:spcAft>
              <a:buClr>
                <a:srgbClr val="009900"/>
              </a:buClr>
              <a:buSzPts val="1350"/>
              <a:buFont typeface="Arimo"/>
              <a:buChar char="4"/>
            </a:pPr>
            <a:r>
              <a:rPr lang="en-US" sz="1800" b="1" i="0" u="none" strike="noStrike" cap="none">
                <a:solidFill>
                  <a:srgbClr val="3366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Atomic</a:t>
            </a:r>
            <a:r>
              <a:rPr lang="en-US"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= non-interruptible</a:t>
            </a:r>
            <a:endParaRPr/>
          </a:p>
          <a:p>
            <a:pPr marL="741362" marR="0" lvl="1" indent="-284162" algn="l" rtl="0">
              <a:lnSpc>
                <a:spcPct val="90000"/>
              </a:lnSpc>
              <a:spcBef>
                <a:spcPts val="630"/>
              </a:spcBef>
              <a:spcAft>
                <a:spcPts val="0"/>
              </a:spcAft>
              <a:buClr>
                <a:srgbClr val="CC6600"/>
              </a:buClr>
              <a:buSzPts val="1440"/>
              <a:buFont typeface="Arial"/>
              <a:buChar char="●"/>
            </a:pPr>
            <a:r>
              <a:rPr lang="en-US"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Either test memory word and set value</a:t>
            </a:r>
            <a:endParaRPr/>
          </a:p>
          <a:p>
            <a:pPr marL="741362" marR="0" lvl="1" indent="-284162" algn="l" rtl="0">
              <a:lnSpc>
                <a:spcPct val="90000"/>
              </a:lnSpc>
              <a:spcBef>
                <a:spcPts val="630"/>
              </a:spcBef>
              <a:spcAft>
                <a:spcPts val="0"/>
              </a:spcAft>
              <a:buClr>
                <a:srgbClr val="CC6600"/>
              </a:buClr>
              <a:buSzPts val="1440"/>
              <a:buFont typeface="Arial"/>
              <a:buChar char="●"/>
            </a:pPr>
            <a:r>
              <a:rPr lang="en-US"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Or swap contents of two memory words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3"/>
          <p:cNvSpPr txBox="1"/>
          <p:nvPr/>
        </p:nvSpPr>
        <p:spPr>
          <a:xfrm>
            <a:off x="1898650" y="2058987"/>
            <a:ext cx="1674812" cy="376237"/>
          </a:xfrm>
          <a:prstGeom prst="rect">
            <a:avLst/>
          </a:prstGeom>
          <a:solidFill>
            <a:srgbClr val="FFFFFF"/>
          </a:solidFill>
          <a:ln w="25400" cap="flat" cmpd="sng">
            <a:solidFill>
              <a:srgbClr val="BCBCB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4000" tIns="32000" rIns="64000" bIns="32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24" name="Google Shape;124;p23"/>
          <p:cNvSpPr txBox="1"/>
          <p:nvPr/>
        </p:nvSpPr>
        <p:spPr>
          <a:xfrm>
            <a:off x="1906587" y="1419225"/>
            <a:ext cx="1674812" cy="346075"/>
          </a:xfrm>
          <a:prstGeom prst="rect">
            <a:avLst/>
          </a:prstGeom>
          <a:solidFill>
            <a:srgbClr val="FFFFFF"/>
          </a:solidFill>
          <a:ln w="25400" cap="flat" cmpd="sng">
            <a:solidFill>
              <a:srgbClr val="BCBCB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4000" tIns="32000" rIns="64000" bIns="32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25" name="Google Shape;125;p23"/>
          <p:cNvSpPr txBox="1">
            <a:spLocks noGrp="1"/>
          </p:cNvSpPr>
          <p:nvPr>
            <p:ph type="title"/>
          </p:nvPr>
        </p:nvSpPr>
        <p:spPr>
          <a:xfrm>
            <a:off x="1193800" y="119062"/>
            <a:ext cx="8154987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99"/>
              </a:buClr>
              <a:buFont typeface="Arial"/>
              <a:buNone/>
            </a:pPr>
            <a:r>
              <a:rPr lang="en-US" sz="2400" b="1" i="0" u="none" strike="noStrike" cap="none">
                <a:solidFill>
                  <a:srgbClr val="006699"/>
                </a:solidFill>
                <a:latin typeface="Arial"/>
                <a:ea typeface="Arial"/>
                <a:cs typeface="Arial"/>
                <a:sym typeface="Arial"/>
              </a:rPr>
              <a:t>Solution to Critical-section Problem Using Locks</a:t>
            </a:r>
            <a:endParaRPr/>
          </a:p>
        </p:txBody>
      </p:sp>
      <p:sp>
        <p:nvSpPr>
          <p:cNvPr id="126" name="Google Shape;126;p23"/>
          <p:cNvSpPr txBox="1">
            <a:spLocks noGrp="1"/>
          </p:cNvSpPr>
          <p:nvPr>
            <p:ph type="body" idx="1"/>
          </p:nvPr>
        </p:nvSpPr>
        <p:spPr>
          <a:xfrm>
            <a:off x="996950" y="1103312"/>
            <a:ext cx="7727950" cy="453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1312" marR="0" lvl="0" indent="-34131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3300"/>
              </a:buClr>
              <a:buFont typeface="Arial"/>
              <a:buNone/>
            </a:pPr>
            <a:r>
              <a:rPr lang="en-US" sz="1400" b="1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lang="en-US" sz="1600" b="1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do { </a:t>
            </a:r>
            <a:endParaRPr/>
          </a:p>
          <a:p>
            <a:pPr marL="341312" marR="0" lvl="0" indent="-341312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993300"/>
              </a:buClr>
              <a:buFont typeface="Arial"/>
              <a:buNone/>
            </a:pPr>
            <a:r>
              <a:rPr lang="en-US" sz="1600" b="1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		acquire lock </a:t>
            </a:r>
            <a:endParaRPr/>
          </a:p>
          <a:p>
            <a:pPr marL="341312" marR="0" lvl="0" indent="-341312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993300"/>
              </a:buClr>
              <a:buFont typeface="Arial"/>
              <a:buNone/>
            </a:pPr>
            <a:r>
              <a:rPr lang="en-US" sz="1600" b="1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			critical section </a:t>
            </a:r>
            <a:endParaRPr/>
          </a:p>
          <a:p>
            <a:pPr marL="341312" marR="0" lvl="0" indent="-341312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993300"/>
              </a:buClr>
              <a:buFont typeface="Arial"/>
              <a:buNone/>
            </a:pPr>
            <a:r>
              <a:rPr lang="en-US" sz="1600" b="1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		release lock </a:t>
            </a:r>
            <a:endParaRPr/>
          </a:p>
          <a:p>
            <a:pPr marL="341312" marR="0" lvl="0" indent="-341312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993300"/>
              </a:buClr>
              <a:buFont typeface="Arial"/>
              <a:buNone/>
            </a:pPr>
            <a:r>
              <a:rPr lang="en-US" sz="1600" b="1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			remainder section </a:t>
            </a:r>
            <a:endParaRPr/>
          </a:p>
          <a:p>
            <a:pPr marL="341312" marR="0" lvl="0" indent="-341312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993300"/>
              </a:buClr>
              <a:buFont typeface="Arial"/>
              <a:buNone/>
            </a:pPr>
            <a:r>
              <a:rPr lang="en-US" sz="1600" b="1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	} while (TRUE); 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1_os-8">
  <a:themeElements>
    <a:clrScheme name="os-8 8">
      <a:dk1>
        <a:srgbClr val="000000"/>
      </a:dk1>
      <a:lt1>
        <a:srgbClr val="FFFFFF"/>
      </a:lt1>
      <a:dk2>
        <a:srgbClr val="999900"/>
      </a:dk2>
      <a:lt2>
        <a:srgbClr val="666600"/>
      </a:lt2>
      <a:accent1>
        <a:srgbClr val="99CC00"/>
      </a:accent1>
      <a:accent2>
        <a:srgbClr val="CCCC66"/>
      </a:accent2>
      <a:accent3>
        <a:srgbClr val="FFFFFF"/>
      </a:accent3>
      <a:accent4>
        <a:srgbClr val="000000"/>
      </a:accent4>
      <a:accent5>
        <a:srgbClr val="CAE2AA"/>
      </a:accent5>
      <a:accent6>
        <a:srgbClr val="B9B95C"/>
      </a:accent6>
      <a:hlink>
        <a:srgbClr val="FFCC00"/>
      </a:hlink>
      <a:folHlink>
        <a:srgbClr val="CC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s-8">
  <a:themeElements>
    <a:clrScheme name="os-8 8">
      <a:dk1>
        <a:srgbClr val="000000"/>
      </a:dk1>
      <a:lt1>
        <a:srgbClr val="FFFFFF"/>
      </a:lt1>
      <a:dk2>
        <a:srgbClr val="999900"/>
      </a:dk2>
      <a:lt2>
        <a:srgbClr val="666600"/>
      </a:lt2>
      <a:accent1>
        <a:srgbClr val="99CC00"/>
      </a:accent1>
      <a:accent2>
        <a:srgbClr val="CCCC66"/>
      </a:accent2>
      <a:accent3>
        <a:srgbClr val="FFFFFF"/>
      </a:accent3>
      <a:accent4>
        <a:srgbClr val="000000"/>
      </a:accent4>
      <a:accent5>
        <a:srgbClr val="CAE2AA"/>
      </a:accent5>
      <a:accent6>
        <a:srgbClr val="B9B95C"/>
      </a:accent6>
      <a:hlink>
        <a:srgbClr val="FFCC00"/>
      </a:hlink>
      <a:folHlink>
        <a:srgbClr val="CC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93</TotalTime>
  <Words>1605</Words>
  <Application>Microsoft Office PowerPoint</Application>
  <PresentationFormat>On-screen Show (4:3)</PresentationFormat>
  <Paragraphs>404</Paragraphs>
  <Slides>52</Slides>
  <Notes>52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52</vt:i4>
      </vt:variant>
    </vt:vector>
  </HeadingPairs>
  <TitlesOfParts>
    <vt:vector size="61" baseType="lpstr">
      <vt:lpstr>굴림</vt:lpstr>
      <vt:lpstr>Arimo</vt:lpstr>
      <vt:lpstr>Verdana</vt:lpstr>
      <vt:lpstr>Courier New</vt:lpstr>
      <vt:lpstr>Helvetica Neue</vt:lpstr>
      <vt:lpstr>Times New Roman</vt:lpstr>
      <vt:lpstr>Arial</vt:lpstr>
      <vt:lpstr>1_os-8</vt:lpstr>
      <vt:lpstr>os-8</vt:lpstr>
      <vt:lpstr>Process Synchronization</vt:lpstr>
      <vt:lpstr>Concurrency</vt:lpstr>
      <vt:lpstr>Process Synchronization</vt:lpstr>
      <vt:lpstr>Normal Resource Usage</vt:lpstr>
      <vt:lpstr>Concurrency Key Terms</vt:lpstr>
      <vt:lpstr>Critical Section Problem</vt:lpstr>
      <vt:lpstr>Critical Section</vt:lpstr>
      <vt:lpstr>Synchronization Hardware</vt:lpstr>
      <vt:lpstr>Solution to Critical-section Problem Using Locks</vt:lpstr>
      <vt:lpstr>Principle of Concurrency</vt:lpstr>
      <vt:lpstr>Race Condition</vt:lpstr>
      <vt:lpstr>Race Condition</vt:lpstr>
      <vt:lpstr>Race Condition</vt:lpstr>
      <vt:lpstr>Process Interaction</vt:lpstr>
      <vt:lpstr>Requirements For Mutual Exclusion</vt:lpstr>
      <vt:lpstr>ME – Disabled Interrupt</vt:lpstr>
      <vt:lpstr>ME – Disabled Interrupt</vt:lpstr>
      <vt:lpstr>ME – Machine Instructions</vt:lpstr>
      <vt:lpstr>ME – Machine Instructions</vt:lpstr>
      <vt:lpstr>Machine Instructions - Problems</vt:lpstr>
      <vt:lpstr>Critical Section Problems</vt:lpstr>
      <vt:lpstr>Critical Section Problems</vt:lpstr>
      <vt:lpstr>Producer </vt:lpstr>
      <vt:lpstr>Consumer</vt:lpstr>
      <vt:lpstr>Producer-Consumer Solution</vt:lpstr>
      <vt:lpstr>Critical Section Problems</vt:lpstr>
      <vt:lpstr>Reader Writer Solution</vt:lpstr>
      <vt:lpstr>Reader Writer Solution - Reader</vt:lpstr>
      <vt:lpstr>Reader Writer Solution - Writer</vt:lpstr>
      <vt:lpstr>Dining-Philosophers Problem</vt:lpstr>
      <vt:lpstr>Mutex Locks</vt:lpstr>
      <vt:lpstr>acquire() and release()</vt:lpstr>
      <vt:lpstr>Semaphore</vt:lpstr>
      <vt:lpstr>Semaphore Usage</vt:lpstr>
      <vt:lpstr>Semaphore Implementation</vt:lpstr>
      <vt:lpstr>Semaphore Implementation with no Busy waiting </vt:lpstr>
      <vt:lpstr>Implementation with no Busy waiting (Cont.)</vt:lpstr>
      <vt:lpstr>Deadlock and Starvation</vt:lpstr>
      <vt:lpstr>Classical Problems of Synchronization</vt:lpstr>
      <vt:lpstr>Bounded-Buffer Problem</vt:lpstr>
      <vt:lpstr>Bounded Buffer Problem (Cont.)</vt:lpstr>
      <vt:lpstr>Bounded Buffer Problem (Cont.)</vt:lpstr>
      <vt:lpstr>Readers-Writers Problem</vt:lpstr>
      <vt:lpstr>Readers-Writers Problem (Cont.)</vt:lpstr>
      <vt:lpstr>Readers-Writers Problem (Cont.)</vt:lpstr>
      <vt:lpstr>Readers-Writers Problem Variations</vt:lpstr>
      <vt:lpstr>  Dining-Philosophers Problem Algorithm</vt:lpstr>
      <vt:lpstr>Dining-Philosophers Problem Algorithm (Cont.)</vt:lpstr>
      <vt:lpstr>Problems with Semaphores</vt:lpstr>
      <vt:lpstr>Linux Synchronization</vt:lpstr>
      <vt:lpstr>Pthreads Synchronization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Process Synchronization</dc:title>
  <cp:lastModifiedBy>Rafi Ullah</cp:lastModifiedBy>
  <cp:revision>71</cp:revision>
  <dcterms:modified xsi:type="dcterms:W3CDTF">2019-11-02T06:28:35Z</dcterms:modified>
</cp:coreProperties>
</file>